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38"/>
  </p:notesMasterIdLst>
  <p:handoutMasterIdLst>
    <p:handoutMasterId r:id="rId39"/>
  </p:handoutMasterIdLst>
  <p:sldIdLst>
    <p:sldId id="256" r:id="rId3"/>
    <p:sldId id="302" r:id="rId4"/>
    <p:sldId id="270" r:id="rId5"/>
    <p:sldId id="271" r:id="rId6"/>
    <p:sldId id="273" r:id="rId7"/>
    <p:sldId id="262" r:id="rId8"/>
    <p:sldId id="278" r:id="rId9"/>
    <p:sldId id="304" r:id="rId10"/>
    <p:sldId id="279" r:id="rId11"/>
    <p:sldId id="305" r:id="rId12"/>
    <p:sldId id="303" r:id="rId13"/>
    <p:sldId id="263" r:id="rId14"/>
    <p:sldId id="285" r:id="rId15"/>
    <p:sldId id="289" r:id="rId16"/>
    <p:sldId id="298" r:id="rId17"/>
    <p:sldId id="306" r:id="rId18"/>
    <p:sldId id="266" r:id="rId19"/>
    <p:sldId id="291" r:id="rId20"/>
    <p:sldId id="307" r:id="rId21"/>
    <p:sldId id="299" r:id="rId22"/>
    <p:sldId id="286" r:id="rId23"/>
    <p:sldId id="287" r:id="rId24"/>
    <p:sldId id="308" r:id="rId25"/>
    <p:sldId id="309" r:id="rId26"/>
    <p:sldId id="264" r:id="rId27"/>
    <p:sldId id="267" r:id="rId28"/>
    <p:sldId id="281" r:id="rId29"/>
    <p:sldId id="282" r:id="rId30"/>
    <p:sldId id="268" r:id="rId31"/>
    <p:sldId id="280" r:id="rId32"/>
    <p:sldId id="274" r:id="rId33"/>
    <p:sldId id="283" r:id="rId34"/>
    <p:sldId id="284" r:id="rId35"/>
    <p:sldId id="275" r:id="rId36"/>
    <p:sldId id="30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8" autoAdjust="0"/>
    <p:restoredTop sz="94295" autoAdjust="0"/>
  </p:normalViewPr>
  <p:slideViewPr>
    <p:cSldViewPr snapToGrid="0">
      <p:cViewPr varScale="1">
        <p:scale>
          <a:sx n="138" d="100"/>
          <a:sy n="138" d="100"/>
        </p:scale>
        <p:origin x="192" y="400"/>
      </p:cViewPr>
      <p:guideLst/>
    </p:cSldViewPr>
  </p:slideViewPr>
  <p:outlineViewPr>
    <p:cViewPr>
      <p:scale>
        <a:sx n="33" d="100"/>
        <a:sy n="33" d="100"/>
      </p:scale>
      <p:origin x="0" y="-719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laird" userId="75715c7de741aa35" providerId="LiveId" clId="{818E86A7-6BE6-4B07-8892-1F43A002C863}"/>
    <pc:docChg chg="custSel addSld delSld modSld sldOrd modNotesMaster modHandout modShowInfo">
      <pc:chgData name="samuel laird" userId="75715c7de741aa35" providerId="LiveId" clId="{818E86A7-6BE6-4B07-8892-1F43A002C863}" dt="2022-01-06T14:59:18.589" v="162" actId="2696"/>
      <pc:docMkLst>
        <pc:docMk/>
      </pc:docMkLst>
      <pc:sldChg chg="addSp modSp mod">
        <pc:chgData name="samuel laird" userId="75715c7de741aa35" providerId="LiveId" clId="{818E86A7-6BE6-4B07-8892-1F43A002C863}" dt="2021-12-30T10:24:08.022" v="16" actId="14100"/>
        <pc:sldMkLst>
          <pc:docMk/>
          <pc:sldMk cId="794775335" sldId="256"/>
        </pc:sldMkLst>
        <pc:spChg chg="add mod">
          <ac:chgData name="samuel laird" userId="75715c7de741aa35" providerId="LiveId" clId="{818E86A7-6BE6-4B07-8892-1F43A002C863}" dt="2021-12-30T10:24:08.022" v="16" actId="14100"/>
          <ac:spMkLst>
            <pc:docMk/>
            <pc:sldMk cId="794775335" sldId="256"/>
            <ac:spMk id="5" creationId="{E74CC7D4-D550-42FF-AEE5-79E5B3A6F290}"/>
          </ac:spMkLst>
        </pc:spChg>
      </pc:sldChg>
      <pc:sldChg chg="modSp mod">
        <pc:chgData name="samuel laird" userId="75715c7de741aa35" providerId="LiveId" clId="{818E86A7-6BE6-4B07-8892-1F43A002C863}" dt="2021-12-30T10:37:57.714" v="23" actId="20577"/>
        <pc:sldMkLst>
          <pc:docMk/>
          <pc:sldMk cId="0" sldId="262"/>
        </pc:sldMkLst>
        <pc:spChg chg="mod">
          <ac:chgData name="samuel laird" userId="75715c7de741aa35" providerId="LiveId" clId="{818E86A7-6BE6-4B07-8892-1F43A002C863}" dt="2021-12-30T10:37:57.714" v="23" actId="20577"/>
          <ac:spMkLst>
            <pc:docMk/>
            <pc:sldMk cId="0" sldId="262"/>
            <ac:spMk id="3075" creationId="{03F3AFD7-24E8-45BB-9506-E2870F67DB31}"/>
          </ac:spMkLst>
        </pc:spChg>
      </pc:sldChg>
      <pc:sldChg chg="modSp mod">
        <pc:chgData name="samuel laird" userId="75715c7de741aa35" providerId="LiveId" clId="{818E86A7-6BE6-4B07-8892-1F43A002C863}" dt="2022-01-01T10:00:26.599" v="148" actId="207"/>
        <pc:sldMkLst>
          <pc:docMk/>
          <pc:sldMk cId="537674982" sldId="266"/>
        </pc:sldMkLst>
        <pc:spChg chg="mod">
          <ac:chgData name="samuel laird" userId="75715c7de741aa35" providerId="LiveId" clId="{818E86A7-6BE6-4B07-8892-1F43A002C863}" dt="2022-01-01T10:00:26.599" v="148" actId="207"/>
          <ac:spMkLst>
            <pc:docMk/>
            <pc:sldMk cId="537674982" sldId="266"/>
            <ac:spMk id="3" creationId="{991D8C08-158A-46D0-818D-CB52C85B3287}"/>
          </ac:spMkLst>
        </pc:spChg>
      </pc:sldChg>
      <pc:sldChg chg="modSp">
        <pc:chgData name="samuel laird" userId="75715c7de741aa35" providerId="LiveId" clId="{818E86A7-6BE6-4B07-8892-1F43A002C863}" dt="2021-12-30T10:37:30.524" v="22" actId="1076"/>
        <pc:sldMkLst>
          <pc:docMk/>
          <pc:sldMk cId="3496930373" sldId="273"/>
        </pc:sldMkLst>
        <pc:spChg chg="mod">
          <ac:chgData name="samuel laird" userId="75715c7de741aa35" providerId="LiveId" clId="{818E86A7-6BE6-4B07-8892-1F43A002C863}" dt="2021-12-30T10:37:23.930" v="21" actId="14100"/>
          <ac:spMkLst>
            <pc:docMk/>
            <pc:sldMk cId="3496930373" sldId="273"/>
            <ac:spMk id="2" creationId="{E597B6FA-21C6-4CE7-9700-69EBB97DF87F}"/>
          </ac:spMkLst>
        </pc:spChg>
        <pc:spChg chg="mod">
          <ac:chgData name="samuel laird" userId="75715c7de741aa35" providerId="LiveId" clId="{818E86A7-6BE6-4B07-8892-1F43A002C863}" dt="2021-12-30T10:37:30.524" v="22" actId="1076"/>
          <ac:spMkLst>
            <pc:docMk/>
            <pc:sldMk cId="3496930373" sldId="273"/>
            <ac:spMk id="3" creationId="{F45120A2-5142-425B-895C-177A3EC58441}"/>
          </ac:spMkLst>
        </pc:spChg>
      </pc:sldChg>
      <pc:sldChg chg="modSp mod">
        <pc:chgData name="samuel laird" userId="75715c7de741aa35" providerId="LiveId" clId="{818E86A7-6BE6-4B07-8892-1F43A002C863}" dt="2021-12-30T11:26:49.238" v="147" actId="20577"/>
        <pc:sldMkLst>
          <pc:docMk/>
          <pc:sldMk cId="2790154422" sldId="280"/>
        </pc:sldMkLst>
        <pc:spChg chg="mod">
          <ac:chgData name="samuel laird" userId="75715c7de741aa35" providerId="LiveId" clId="{818E86A7-6BE6-4B07-8892-1F43A002C863}" dt="2021-12-30T11:26:49.238" v="147" actId="20577"/>
          <ac:spMkLst>
            <pc:docMk/>
            <pc:sldMk cId="2790154422" sldId="280"/>
            <ac:spMk id="3" creationId="{54743715-14BF-4BBA-87CC-FFF1C21205A3}"/>
          </ac:spMkLst>
        </pc:spChg>
      </pc:sldChg>
      <pc:sldChg chg="modSp mod">
        <pc:chgData name="samuel laird" userId="75715c7de741aa35" providerId="LiveId" clId="{818E86A7-6BE6-4B07-8892-1F43A002C863}" dt="2021-12-30T11:24:42.041" v="146" actId="6549"/>
        <pc:sldMkLst>
          <pc:docMk/>
          <pc:sldMk cId="2688291943" sldId="282"/>
        </pc:sldMkLst>
        <pc:spChg chg="mod">
          <ac:chgData name="samuel laird" userId="75715c7de741aa35" providerId="LiveId" clId="{818E86A7-6BE6-4B07-8892-1F43A002C863}" dt="2021-12-30T11:24:42.041" v="146" actId="6549"/>
          <ac:spMkLst>
            <pc:docMk/>
            <pc:sldMk cId="2688291943" sldId="282"/>
            <ac:spMk id="3" creationId="{2FB0924D-AA0F-438A-AE10-48E5F884D066}"/>
          </ac:spMkLst>
        </pc:spChg>
      </pc:sldChg>
      <pc:sldChg chg="modSp">
        <pc:chgData name="samuel laird" userId="75715c7de741aa35" providerId="LiveId" clId="{818E86A7-6BE6-4B07-8892-1F43A002C863}" dt="2021-12-30T10:38:17.492" v="25" actId="1076"/>
        <pc:sldMkLst>
          <pc:docMk/>
          <pc:sldMk cId="588814348" sldId="285"/>
        </pc:sldMkLst>
        <pc:spChg chg="mod">
          <ac:chgData name="samuel laird" userId="75715c7de741aa35" providerId="LiveId" clId="{818E86A7-6BE6-4B07-8892-1F43A002C863}" dt="2021-12-30T10:38:13.020" v="24" actId="1076"/>
          <ac:spMkLst>
            <pc:docMk/>
            <pc:sldMk cId="588814348" sldId="285"/>
            <ac:spMk id="2" creationId="{EB6E11F0-27CB-44AD-9BD4-07EE0FB2D966}"/>
          </ac:spMkLst>
        </pc:spChg>
        <pc:spChg chg="mod">
          <ac:chgData name="samuel laird" userId="75715c7de741aa35" providerId="LiveId" clId="{818E86A7-6BE6-4B07-8892-1F43A002C863}" dt="2021-12-30T10:38:17.492" v="25" actId="1076"/>
          <ac:spMkLst>
            <pc:docMk/>
            <pc:sldMk cId="588814348" sldId="285"/>
            <ac:spMk id="3" creationId="{3C8C1A32-25A8-49A4-97B0-52920B41832F}"/>
          </ac:spMkLst>
        </pc:spChg>
      </pc:sldChg>
      <pc:sldChg chg="modSp mod">
        <pc:chgData name="samuel laird" userId="75715c7de741aa35" providerId="LiveId" clId="{818E86A7-6BE6-4B07-8892-1F43A002C863}" dt="2022-01-05T15:31:17.183" v="151" actId="6549"/>
        <pc:sldMkLst>
          <pc:docMk/>
          <pc:sldMk cId="3598731613" sldId="286"/>
        </pc:sldMkLst>
        <pc:spChg chg="mod">
          <ac:chgData name="samuel laird" userId="75715c7de741aa35" providerId="LiveId" clId="{818E86A7-6BE6-4B07-8892-1F43A002C863}" dt="2022-01-05T15:31:17.183" v="151" actId="6549"/>
          <ac:spMkLst>
            <pc:docMk/>
            <pc:sldMk cId="3598731613" sldId="286"/>
            <ac:spMk id="3" creationId="{0455262C-03BA-4208-AE89-BB66C72E4459}"/>
          </ac:spMkLst>
        </pc:spChg>
      </pc:sldChg>
      <pc:sldChg chg="modSp mod">
        <pc:chgData name="samuel laird" userId="75715c7de741aa35" providerId="LiveId" clId="{818E86A7-6BE6-4B07-8892-1F43A002C863}" dt="2022-01-05T15:32:08.089" v="154" actId="1076"/>
        <pc:sldMkLst>
          <pc:docMk/>
          <pc:sldMk cId="3652795567" sldId="287"/>
        </pc:sldMkLst>
        <pc:spChg chg="mod">
          <ac:chgData name="samuel laird" userId="75715c7de741aa35" providerId="LiveId" clId="{818E86A7-6BE6-4B07-8892-1F43A002C863}" dt="2022-01-05T15:31:57.528" v="153" actId="207"/>
          <ac:spMkLst>
            <pc:docMk/>
            <pc:sldMk cId="3652795567" sldId="287"/>
            <ac:spMk id="6" creationId="{7E72DF04-F8D4-420F-973C-053EE77073E8}"/>
          </ac:spMkLst>
        </pc:spChg>
        <pc:picChg chg="mod">
          <ac:chgData name="samuel laird" userId="75715c7de741aa35" providerId="LiveId" clId="{818E86A7-6BE6-4B07-8892-1F43A002C863}" dt="2022-01-05T15:32:08.089" v="154" actId="1076"/>
          <ac:picMkLst>
            <pc:docMk/>
            <pc:sldMk cId="3652795567" sldId="287"/>
            <ac:picMk id="1026" creationId="{76A4C291-8B80-496F-92BD-BF8CD4C2B10C}"/>
          </ac:picMkLst>
        </pc:picChg>
      </pc:sldChg>
      <pc:sldChg chg="modSp">
        <pc:chgData name="samuel laird" userId="75715c7de741aa35" providerId="LiveId" clId="{818E86A7-6BE6-4B07-8892-1F43A002C863}" dt="2021-12-30T10:38:30.152" v="27" actId="1076"/>
        <pc:sldMkLst>
          <pc:docMk/>
          <pc:sldMk cId="2047963698" sldId="289"/>
        </pc:sldMkLst>
        <pc:spChg chg="mod">
          <ac:chgData name="samuel laird" userId="75715c7de741aa35" providerId="LiveId" clId="{818E86A7-6BE6-4B07-8892-1F43A002C863}" dt="2021-12-30T10:38:30.152" v="27" actId="1076"/>
          <ac:spMkLst>
            <pc:docMk/>
            <pc:sldMk cId="2047963698" sldId="289"/>
            <ac:spMk id="3" creationId="{371E52ED-7B9B-4886-B46F-D8A97DCA421D}"/>
          </ac:spMkLst>
        </pc:spChg>
        <pc:spChg chg="mod">
          <ac:chgData name="samuel laird" userId="75715c7de741aa35" providerId="LiveId" clId="{818E86A7-6BE6-4B07-8892-1F43A002C863}" dt="2021-12-30T10:38:26.264" v="26" actId="1076"/>
          <ac:spMkLst>
            <pc:docMk/>
            <pc:sldMk cId="2047963698" sldId="289"/>
            <ac:spMk id="6" creationId="{09D42982-8C51-4986-97B6-0E93C73EC39B}"/>
          </ac:spMkLst>
        </pc:spChg>
      </pc:sldChg>
      <pc:sldChg chg="del">
        <pc:chgData name="samuel laird" userId="75715c7de741aa35" providerId="LiveId" clId="{818E86A7-6BE6-4B07-8892-1F43A002C863}" dt="2021-12-30T11:06:37.804" v="54" actId="47"/>
        <pc:sldMkLst>
          <pc:docMk/>
          <pc:sldMk cId="357744061" sldId="295"/>
        </pc:sldMkLst>
      </pc:sldChg>
      <pc:sldChg chg="modSp">
        <pc:chgData name="samuel laird" userId="75715c7de741aa35" providerId="LiveId" clId="{818E86A7-6BE6-4B07-8892-1F43A002C863}" dt="2021-12-30T11:01:31.836" v="34" actId="1076"/>
        <pc:sldMkLst>
          <pc:docMk/>
          <pc:sldMk cId="102134489" sldId="298"/>
        </pc:sldMkLst>
        <pc:spChg chg="mod">
          <ac:chgData name="samuel laird" userId="75715c7de741aa35" providerId="LiveId" clId="{818E86A7-6BE6-4B07-8892-1F43A002C863}" dt="2021-12-30T11:01:30.080" v="33" actId="1076"/>
          <ac:spMkLst>
            <pc:docMk/>
            <pc:sldMk cId="102134489" sldId="298"/>
            <ac:spMk id="4" creationId="{0C90736F-6FB3-4EC0-8E0B-0157F3DE55C8}"/>
          </ac:spMkLst>
        </pc:spChg>
        <pc:picChg chg="mod">
          <ac:chgData name="samuel laird" userId="75715c7de741aa35" providerId="LiveId" clId="{818E86A7-6BE6-4B07-8892-1F43A002C863}" dt="2021-12-30T11:01:31.836" v="34" actId="1076"/>
          <ac:picMkLst>
            <pc:docMk/>
            <pc:sldMk cId="102134489" sldId="298"/>
            <ac:picMk id="4098" creationId="{53A2D148-33DB-4165-BF4C-227A32DB7ED5}"/>
          </ac:picMkLst>
        </pc:picChg>
      </pc:sldChg>
      <pc:sldChg chg="modSp">
        <pc:chgData name="samuel laird" userId="75715c7de741aa35" providerId="LiveId" clId="{818E86A7-6BE6-4B07-8892-1F43A002C863}" dt="2021-12-30T11:02:00.038" v="35" actId="1076"/>
        <pc:sldMkLst>
          <pc:docMk/>
          <pc:sldMk cId="1877840078" sldId="299"/>
        </pc:sldMkLst>
        <pc:picChg chg="mod">
          <ac:chgData name="samuel laird" userId="75715c7de741aa35" providerId="LiveId" clId="{818E86A7-6BE6-4B07-8892-1F43A002C863}" dt="2021-12-30T11:02:00.038" v="35" actId="1076"/>
          <ac:picMkLst>
            <pc:docMk/>
            <pc:sldMk cId="1877840078" sldId="299"/>
            <ac:picMk id="5122" creationId="{45F2A88D-00EA-4359-BAF3-1CE80823FBDD}"/>
          </ac:picMkLst>
        </pc:picChg>
      </pc:sldChg>
      <pc:sldChg chg="modSp del ord">
        <pc:chgData name="samuel laird" userId="75715c7de741aa35" providerId="LiveId" clId="{818E86A7-6BE6-4B07-8892-1F43A002C863}" dt="2021-12-30T11:06:33.589" v="53" actId="47"/>
        <pc:sldMkLst>
          <pc:docMk/>
          <pc:sldMk cId="2566080409" sldId="300"/>
        </pc:sldMkLst>
        <pc:spChg chg="mod">
          <ac:chgData name="samuel laird" userId="75715c7de741aa35" providerId="LiveId" clId="{818E86A7-6BE6-4B07-8892-1F43A002C863}" dt="2021-12-30T11:02:13.154" v="38" actId="1076"/>
          <ac:spMkLst>
            <pc:docMk/>
            <pc:sldMk cId="2566080409" sldId="300"/>
            <ac:spMk id="2" creationId="{6DE577DD-FC5E-4EC2-98DD-CFA604214A37}"/>
          </ac:spMkLst>
        </pc:spChg>
        <pc:picChg chg="mod">
          <ac:chgData name="samuel laird" userId="75715c7de741aa35" providerId="LiveId" clId="{818E86A7-6BE6-4B07-8892-1F43A002C863}" dt="2021-12-30T11:02:17.036" v="39" actId="1076"/>
          <ac:picMkLst>
            <pc:docMk/>
            <pc:sldMk cId="2566080409" sldId="300"/>
            <ac:picMk id="6146" creationId="{F23F1412-DEDF-4F8B-A629-8E9FB95EC91D}"/>
          </ac:picMkLst>
        </pc:picChg>
      </pc:sldChg>
      <pc:sldChg chg="addSp delSp modSp new mod modClrScheme chgLayout">
        <pc:chgData name="samuel laird" userId="75715c7de741aa35" providerId="LiveId" clId="{818E86A7-6BE6-4B07-8892-1F43A002C863}" dt="2021-12-30T11:20:20.777" v="135" actId="14100"/>
        <pc:sldMkLst>
          <pc:docMk/>
          <pc:sldMk cId="933849949" sldId="306"/>
        </pc:sldMkLst>
        <pc:spChg chg="del">
          <ac:chgData name="samuel laird" userId="75715c7de741aa35" providerId="LiveId" clId="{818E86A7-6BE6-4B07-8892-1F43A002C863}" dt="2021-12-30T11:02:52.898" v="41" actId="700"/>
          <ac:spMkLst>
            <pc:docMk/>
            <pc:sldMk cId="933849949" sldId="306"/>
            <ac:spMk id="2" creationId="{36FBDAD7-A8B2-4C17-A3AD-91A5BCE8F35F}"/>
          </ac:spMkLst>
        </pc:spChg>
        <pc:spChg chg="add mod">
          <ac:chgData name="samuel laird" userId="75715c7de741aa35" providerId="LiveId" clId="{818E86A7-6BE6-4B07-8892-1F43A002C863}" dt="2021-12-30T11:20:20.777" v="135" actId="14100"/>
          <ac:spMkLst>
            <pc:docMk/>
            <pc:sldMk cId="933849949" sldId="306"/>
            <ac:spMk id="4" creationId="{3F370CF0-8DA9-4E5D-9771-5191A3923497}"/>
          </ac:spMkLst>
        </pc:spChg>
      </pc:sldChg>
      <pc:sldChg chg="addSp delSp modSp new mod modClrScheme chgLayout">
        <pc:chgData name="samuel laird" userId="75715c7de741aa35" providerId="LiveId" clId="{818E86A7-6BE6-4B07-8892-1F43A002C863}" dt="2021-12-30T11:21:11.067" v="136" actId="14100"/>
        <pc:sldMkLst>
          <pc:docMk/>
          <pc:sldMk cId="6716171" sldId="307"/>
        </pc:sldMkLst>
        <pc:spChg chg="del">
          <ac:chgData name="samuel laird" userId="75715c7de741aa35" providerId="LiveId" clId="{818E86A7-6BE6-4B07-8892-1F43A002C863}" dt="2021-12-30T11:04:54.285" v="48" actId="700"/>
          <ac:spMkLst>
            <pc:docMk/>
            <pc:sldMk cId="6716171" sldId="307"/>
            <ac:spMk id="2" creationId="{21FA904C-D7EB-4F73-94F8-626A0416BF06}"/>
          </ac:spMkLst>
        </pc:spChg>
        <pc:spChg chg="add mod">
          <ac:chgData name="samuel laird" userId="75715c7de741aa35" providerId="LiveId" clId="{818E86A7-6BE6-4B07-8892-1F43A002C863}" dt="2021-12-30T11:21:11.067" v="136" actId="14100"/>
          <ac:spMkLst>
            <pc:docMk/>
            <pc:sldMk cId="6716171" sldId="307"/>
            <ac:spMk id="4" creationId="{08270BE8-CF7B-474B-A7D9-E60470C31D4D}"/>
          </ac:spMkLst>
        </pc:spChg>
      </pc:sldChg>
      <pc:sldChg chg="addSp delSp modSp new mod chgLayout">
        <pc:chgData name="samuel laird" userId="75715c7de741aa35" providerId="LiveId" clId="{818E86A7-6BE6-4B07-8892-1F43A002C863}" dt="2021-12-30T11:12:25.949" v="105" actId="113"/>
        <pc:sldMkLst>
          <pc:docMk/>
          <pc:sldMk cId="833219185" sldId="308"/>
        </pc:sldMkLst>
        <pc:spChg chg="add del mod">
          <ac:chgData name="samuel laird" userId="75715c7de741aa35" providerId="LiveId" clId="{818E86A7-6BE6-4B07-8892-1F43A002C863}" dt="2021-12-30T11:11:28.331" v="68" actId="478"/>
          <ac:spMkLst>
            <pc:docMk/>
            <pc:sldMk cId="833219185" sldId="308"/>
            <ac:spMk id="3" creationId="{746E1DB8-A9BD-4BA7-8CD7-8ADBBCDB0E38}"/>
          </ac:spMkLst>
        </pc:spChg>
        <pc:spChg chg="add mod">
          <ac:chgData name="samuel laird" userId="75715c7de741aa35" providerId="LiveId" clId="{818E86A7-6BE6-4B07-8892-1F43A002C863}" dt="2021-12-30T11:12:25.949" v="105" actId="113"/>
          <ac:spMkLst>
            <pc:docMk/>
            <pc:sldMk cId="833219185" sldId="308"/>
            <ac:spMk id="5" creationId="{8989CDAB-0A6C-4B66-81EC-84F28D2DA0AE}"/>
          </ac:spMkLst>
        </pc:spChg>
      </pc:sldChg>
      <pc:sldChg chg="addSp modSp new mod">
        <pc:chgData name="samuel laird" userId="75715c7de741aa35" providerId="LiveId" clId="{818E86A7-6BE6-4B07-8892-1F43A002C863}" dt="2021-12-30T11:13:04.889" v="133" actId="113"/>
        <pc:sldMkLst>
          <pc:docMk/>
          <pc:sldMk cId="2424971365" sldId="309"/>
        </pc:sldMkLst>
        <pc:spChg chg="add mod">
          <ac:chgData name="samuel laird" userId="75715c7de741aa35" providerId="LiveId" clId="{818E86A7-6BE6-4B07-8892-1F43A002C863}" dt="2021-12-30T11:13:04.889" v="133" actId="113"/>
          <ac:spMkLst>
            <pc:docMk/>
            <pc:sldMk cId="2424971365" sldId="309"/>
            <ac:spMk id="3" creationId="{064D75CC-F0B9-41F5-92BC-01841130272D}"/>
          </ac:spMkLst>
        </pc:spChg>
      </pc:sldChg>
      <pc:sldChg chg="addSp modSp new del">
        <pc:chgData name="samuel laird" userId="75715c7de741aa35" providerId="LiveId" clId="{818E86A7-6BE6-4B07-8892-1F43A002C863}" dt="2022-01-06T14:59:18.589" v="162" actId="2696"/>
        <pc:sldMkLst>
          <pc:docMk/>
          <pc:sldMk cId="3986911456" sldId="310"/>
        </pc:sldMkLst>
        <pc:picChg chg="add mod">
          <ac:chgData name="samuel laird" userId="75715c7de741aa35" providerId="LiveId" clId="{818E86A7-6BE6-4B07-8892-1F43A002C863}" dt="2022-01-06T14:50:13.086" v="161" actId="14100"/>
          <ac:picMkLst>
            <pc:docMk/>
            <pc:sldMk cId="3986911456" sldId="310"/>
            <ac:picMk id="1026" creationId="{410F6B1D-D3B5-4943-823D-ACA6B5543A6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D7E661-C99D-4DAC-A45F-5AA7C6AB70BF}"/>
              </a:ext>
            </a:extLst>
          </p:cNvPr>
          <p:cNvSpPr>
            <a:spLocks noGrp="1"/>
          </p:cNvSpPr>
          <p:nvPr>
            <p:ph type="hdr" sz="quarter"/>
          </p:nvPr>
        </p:nvSpPr>
        <p:spPr>
          <a:xfrm>
            <a:off x="0" y="0"/>
            <a:ext cx="2971431" cy="457779"/>
          </a:xfrm>
          <a:prstGeom prst="rect">
            <a:avLst/>
          </a:prstGeom>
        </p:spPr>
        <p:txBody>
          <a:bodyPr vert="horz" lIns="86530" tIns="43265" rIns="86530" bIns="43265" rtlCol="0"/>
          <a:lstStyle>
            <a:lvl1pPr algn="l">
              <a:defRPr sz="1100"/>
            </a:lvl1pPr>
          </a:lstStyle>
          <a:p>
            <a:endParaRPr lang="en-GB"/>
          </a:p>
        </p:txBody>
      </p:sp>
      <p:sp>
        <p:nvSpPr>
          <p:cNvPr id="3" name="Date Placeholder 2">
            <a:extLst>
              <a:ext uri="{FF2B5EF4-FFF2-40B4-BE49-F238E27FC236}">
                <a16:creationId xmlns:a16="http://schemas.microsoft.com/office/drawing/2014/main" id="{F74F4B94-0038-4D70-816C-454FFA6945EB}"/>
              </a:ext>
            </a:extLst>
          </p:cNvPr>
          <p:cNvSpPr>
            <a:spLocks noGrp="1"/>
          </p:cNvSpPr>
          <p:nvPr>
            <p:ph type="dt" sz="quarter" idx="1"/>
          </p:nvPr>
        </p:nvSpPr>
        <p:spPr>
          <a:xfrm>
            <a:off x="3884988" y="0"/>
            <a:ext cx="2971431" cy="457779"/>
          </a:xfrm>
          <a:prstGeom prst="rect">
            <a:avLst/>
          </a:prstGeom>
        </p:spPr>
        <p:txBody>
          <a:bodyPr vert="horz" lIns="86530" tIns="43265" rIns="86530" bIns="43265" rtlCol="0"/>
          <a:lstStyle>
            <a:lvl1pPr algn="r">
              <a:defRPr sz="1100"/>
            </a:lvl1pPr>
          </a:lstStyle>
          <a:p>
            <a:fld id="{1F7A9A78-9C58-4CB0-B04D-5C519C72DB00}" type="datetimeFigureOut">
              <a:rPr lang="en-GB" smtClean="0"/>
              <a:t>13/01/2022</a:t>
            </a:fld>
            <a:endParaRPr lang="en-GB"/>
          </a:p>
        </p:txBody>
      </p:sp>
      <p:sp>
        <p:nvSpPr>
          <p:cNvPr id="4" name="Footer Placeholder 3">
            <a:extLst>
              <a:ext uri="{FF2B5EF4-FFF2-40B4-BE49-F238E27FC236}">
                <a16:creationId xmlns:a16="http://schemas.microsoft.com/office/drawing/2014/main" id="{25F99CBE-7C19-461E-82D9-A1C5D2C4B113}"/>
              </a:ext>
            </a:extLst>
          </p:cNvPr>
          <p:cNvSpPr>
            <a:spLocks noGrp="1"/>
          </p:cNvSpPr>
          <p:nvPr>
            <p:ph type="ftr" sz="quarter" idx="2"/>
          </p:nvPr>
        </p:nvSpPr>
        <p:spPr>
          <a:xfrm>
            <a:off x="0" y="8686221"/>
            <a:ext cx="2971431" cy="457779"/>
          </a:xfrm>
          <a:prstGeom prst="rect">
            <a:avLst/>
          </a:prstGeom>
        </p:spPr>
        <p:txBody>
          <a:bodyPr vert="horz" lIns="86530" tIns="43265" rIns="86530" bIns="43265" rtlCol="0" anchor="b"/>
          <a:lstStyle>
            <a:lvl1pPr algn="l">
              <a:defRPr sz="1100"/>
            </a:lvl1pPr>
          </a:lstStyle>
          <a:p>
            <a:endParaRPr lang="en-GB"/>
          </a:p>
        </p:txBody>
      </p:sp>
      <p:sp>
        <p:nvSpPr>
          <p:cNvPr id="5" name="Slide Number Placeholder 4">
            <a:extLst>
              <a:ext uri="{FF2B5EF4-FFF2-40B4-BE49-F238E27FC236}">
                <a16:creationId xmlns:a16="http://schemas.microsoft.com/office/drawing/2014/main" id="{91DE2987-3F0E-43E1-B7DA-2CA449BAD600}"/>
              </a:ext>
            </a:extLst>
          </p:cNvPr>
          <p:cNvSpPr>
            <a:spLocks noGrp="1"/>
          </p:cNvSpPr>
          <p:nvPr>
            <p:ph type="sldNum" sz="quarter" idx="3"/>
          </p:nvPr>
        </p:nvSpPr>
        <p:spPr>
          <a:xfrm>
            <a:off x="3884988" y="8686221"/>
            <a:ext cx="2971431" cy="457779"/>
          </a:xfrm>
          <a:prstGeom prst="rect">
            <a:avLst/>
          </a:prstGeom>
        </p:spPr>
        <p:txBody>
          <a:bodyPr vert="horz" lIns="86530" tIns="43265" rIns="86530" bIns="43265" rtlCol="0" anchor="b"/>
          <a:lstStyle>
            <a:lvl1pPr algn="r">
              <a:defRPr sz="1100"/>
            </a:lvl1pPr>
          </a:lstStyle>
          <a:p>
            <a:fld id="{36768AE5-3C80-4C6A-8E75-34A86A4B3B40}" type="slidenum">
              <a:rPr lang="en-GB" smtClean="0"/>
              <a:t>‹#›</a:t>
            </a:fld>
            <a:endParaRPr lang="en-GB"/>
          </a:p>
        </p:txBody>
      </p:sp>
    </p:spTree>
    <p:extLst>
      <p:ext uri="{BB962C8B-B14F-4D97-AF65-F5344CB8AC3E}">
        <p14:creationId xmlns:p14="http://schemas.microsoft.com/office/powerpoint/2010/main" val="392079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C1EB91-9A0E-4276-ACB1-F71CA4B17138}"/>
              </a:ext>
            </a:extLst>
          </p:cNvPr>
          <p:cNvSpPr>
            <a:spLocks noGrp="1"/>
          </p:cNvSpPr>
          <p:nvPr>
            <p:ph type="hdr" sz="quarter"/>
          </p:nvPr>
        </p:nvSpPr>
        <p:spPr>
          <a:xfrm>
            <a:off x="1" y="0"/>
            <a:ext cx="2971800" cy="458788"/>
          </a:xfrm>
          <a:prstGeom prst="rect">
            <a:avLst/>
          </a:prstGeom>
        </p:spPr>
        <p:txBody>
          <a:bodyPr vert="horz" lIns="91428" tIns="45714" rIns="91428" bIns="45714" rtlCol="0"/>
          <a:lstStyle>
            <a:lvl1pPr algn="l">
              <a:defRPr sz="1200"/>
            </a:lvl1pPr>
          </a:lstStyle>
          <a:p>
            <a:endParaRPr lang="en-GB"/>
          </a:p>
        </p:txBody>
      </p:sp>
      <p:sp>
        <p:nvSpPr>
          <p:cNvPr id="3" name="Date Placeholder 2">
            <a:extLst>
              <a:ext uri="{FF2B5EF4-FFF2-40B4-BE49-F238E27FC236}">
                <a16:creationId xmlns:a16="http://schemas.microsoft.com/office/drawing/2014/main" id="{FFAA71EA-78CA-4259-8098-CCA9C8A37162}"/>
              </a:ext>
            </a:extLst>
          </p:cNvPr>
          <p:cNvSpPr>
            <a:spLocks noGrp="1"/>
          </p:cNvSpPr>
          <p:nvPr>
            <p:ph type="dt" idx="1"/>
          </p:nvPr>
        </p:nvSpPr>
        <p:spPr>
          <a:xfrm>
            <a:off x="3884613" y="0"/>
            <a:ext cx="2971800" cy="458788"/>
          </a:xfrm>
          <a:prstGeom prst="rect">
            <a:avLst/>
          </a:prstGeom>
        </p:spPr>
        <p:txBody>
          <a:bodyPr vert="horz" lIns="91428" tIns="45714" rIns="91428" bIns="45714" rtlCol="0"/>
          <a:lstStyle>
            <a:lvl1pPr algn="r">
              <a:defRPr sz="1200"/>
            </a:lvl1pPr>
          </a:lstStyle>
          <a:p>
            <a:fld id="{0AEEBEEC-0A3D-41D3-8A04-893922FCB5E9}" type="datetimeFigureOut">
              <a:rPr lang="en-GB" smtClean="0"/>
              <a:t>13/01/2022</a:t>
            </a:fld>
            <a:endParaRPr lang="en-GB"/>
          </a:p>
        </p:txBody>
      </p:sp>
      <p:sp>
        <p:nvSpPr>
          <p:cNvPr id="4" name="Slide Image Placeholder 3">
            <a:extLst>
              <a:ext uri="{FF2B5EF4-FFF2-40B4-BE49-F238E27FC236}">
                <a16:creationId xmlns:a16="http://schemas.microsoft.com/office/drawing/2014/main" id="{D993427A-9E5E-4821-B55E-596BFAB65AA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28" tIns="45714" rIns="91428" bIns="45714" rtlCol="0" anchor="ctr"/>
          <a:lstStyle/>
          <a:p>
            <a:endParaRPr lang="en-GB"/>
          </a:p>
        </p:txBody>
      </p:sp>
      <p:sp>
        <p:nvSpPr>
          <p:cNvPr id="5" name="Notes Placeholder 4">
            <a:extLst>
              <a:ext uri="{FF2B5EF4-FFF2-40B4-BE49-F238E27FC236}">
                <a16:creationId xmlns:a16="http://schemas.microsoft.com/office/drawing/2014/main" id="{AF79B69E-0553-4445-9F03-1923373A30CA}"/>
              </a:ext>
            </a:extLst>
          </p:cNvPr>
          <p:cNvSpPr>
            <a:spLocks noGrp="1"/>
          </p:cNvSpPr>
          <p:nvPr>
            <p:ph type="body" sz="quarter" idx="3"/>
          </p:nvPr>
        </p:nvSpPr>
        <p:spPr>
          <a:xfrm>
            <a:off x="685800" y="4400550"/>
            <a:ext cx="5486400" cy="3600450"/>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81EAEE27-3A7F-4B74-880F-E3040CE80D8B}"/>
              </a:ext>
            </a:extLst>
          </p:cNvPr>
          <p:cNvSpPr>
            <a:spLocks noGrp="1"/>
          </p:cNvSpPr>
          <p:nvPr>
            <p:ph type="ftr" sz="quarter" idx="4"/>
          </p:nvPr>
        </p:nvSpPr>
        <p:spPr>
          <a:xfrm>
            <a:off x="1" y="8685214"/>
            <a:ext cx="2971800" cy="458787"/>
          </a:xfrm>
          <a:prstGeom prst="rect">
            <a:avLst/>
          </a:prstGeom>
        </p:spPr>
        <p:txBody>
          <a:bodyPr vert="horz" lIns="91428" tIns="45714" rIns="91428" bIns="45714" rtlCol="0" anchor="b"/>
          <a:lstStyle>
            <a:lvl1pPr algn="l">
              <a:defRPr sz="1200"/>
            </a:lvl1pPr>
          </a:lstStyle>
          <a:p>
            <a:endParaRPr lang="en-GB"/>
          </a:p>
        </p:txBody>
      </p:sp>
      <p:sp>
        <p:nvSpPr>
          <p:cNvPr id="7" name="Slide Number Placeholder 6">
            <a:extLst>
              <a:ext uri="{FF2B5EF4-FFF2-40B4-BE49-F238E27FC236}">
                <a16:creationId xmlns:a16="http://schemas.microsoft.com/office/drawing/2014/main" id="{42ADF4AE-FD2D-4B32-95D5-ED6E5C0133E7}"/>
              </a:ext>
            </a:extLst>
          </p:cNvPr>
          <p:cNvSpPr>
            <a:spLocks noGrp="1"/>
          </p:cNvSpPr>
          <p:nvPr>
            <p:ph type="sldNum" sz="quarter" idx="5"/>
          </p:nvPr>
        </p:nvSpPr>
        <p:spPr>
          <a:xfrm>
            <a:off x="3884613" y="8685214"/>
            <a:ext cx="2971800" cy="458787"/>
          </a:xfrm>
          <a:prstGeom prst="rect">
            <a:avLst/>
          </a:prstGeom>
        </p:spPr>
        <p:txBody>
          <a:bodyPr vert="horz" lIns="91428" tIns="45714" rIns="91428" bIns="45714" rtlCol="0" anchor="b"/>
          <a:lstStyle>
            <a:lvl1pPr algn="r">
              <a:defRPr sz="1200"/>
            </a:lvl1pPr>
          </a:lstStyle>
          <a:p>
            <a:fld id="{3392FE86-4093-4FB8-B46E-CACBAB8A2B81}"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1</a:t>
            </a:fld>
            <a:endParaRPr lang="en-GB"/>
          </a:p>
        </p:txBody>
      </p:sp>
    </p:spTree>
    <p:extLst>
      <p:ext uri="{BB962C8B-B14F-4D97-AF65-F5344CB8AC3E}">
        <p14:creationId xmlns:p14="http://schemas.microsoft.com/office/powerpoint/2010/main" val="3990809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10</a:t>
            </a:fld>
            <a:endParaRPr lang="en-GB"/>
          </a:p>
        </p:txBody>
      </p:sp>
    </p:spTree>
    <p:extLst>
      <p:ext uri="{BB962C8B-B14F-4D97-AF65-F5344CB8AC3E}">
        <p14:creationId xmlns:p14="http://schemas.microsoft.com/office/powerpoint/2010/main" val="2245479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11</a:t>
            </a:fld>
            <a:endParaRPr lang="en-GB"/>
          </a:p>
        </p:txBody>
      </p:sp>
    </p:spTree>
    <p:extLst>
      <p:ext uri="{BB962C8B-B14F-4D97-AF65-F5344CB8AC3E}">
        <p14:creationId xmlns:p14="http://schemas.microsoft.com/office/powerpoint/2010/main" val="291841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12</a:t>
            </a:fld>
            <a:endParaRPr lang="en-GB"/>
          </a:p>
        </p:txBody>
      </p:sp>
    </p:spTree>
    <p:extLst>
      <p:ext uri="{BB962C8B-B14F-4D97-AF65-F5344CB8AC3E}">
        <p14:creationId xmlns:p14="http://schemas.microsoft.com/office/powerpoint/2010/main" val="809272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13</a:t>
            </a:fld>
            <a:endParaRPr lang="en-GB"/>
          </a:p>
        </p:txBody>
      </p:sp>
    </p:spTree>
    <p:extLst>
      <p:ext uri="{BB962C8B-B14F-4D97-AF65-F5344CB8AC3E}">
        <p14:creationId xmlns:p14="http://schemas.microsoft.com/office/powerpoint/2010/main" val="357469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ES"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Caesar</a:t>
            </a:r>
            <a:r>
              <a:rPr lang="es-E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De Bello Gallico Book 7</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[Towards the end of the siege of Alesia where the whole army of the </a:t>
            </a:r>
            <a:r>
              <a:rPr lang="en-GB"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Gauls</a:t>
            </a:r>
            <a:r>
              <a:rPr lang="en-GB"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has made a stand, Caesar arrives in the field.]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7.88 His arrival being known from the colour of his robe, and the troops of cavalry, and the cohorts which he had ordered to follow him being seen, as these low and sloping grounds were plainly visible from the eminences, the enemy join battle. A shout being raised by both sides, it was succeeded by a general shout along the ramparts and whole line of fortifications. Our troops, laying aside their javelins, carry on the engagement with their swords. The cavalry is suddenly seen in the rear of the </a:t>
            </a:r>
            <a:r>
              <a:rPr lang="en-GB"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Gauls</a:t>
            </a:r>
            <a:r>
              <a:rPr lang="en-GB"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other cohorts advance rapidly; the enemy turn their backs; the cavalry intercept them in their flight, and a great slaughter ensues…. The besieged, beholding from the town the slaughter and flight of their countrymen, despairing of safety, lead back their troops from the fortifications. A flight of the </a:t>
            </a:r>
            <a:r>
              <a:rPr lang="en-GB"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Gauls</a:t>
            </a:r>
            <a:r>
              <a:rPr lang="en-GB"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from their camp immediately ensues on hearing of this disaster, and had not the soldiers been wearied by sending frequent reinforcements, and the labour of the entire day, all the enemy's forces could have been destroyed. Immediately after midnight, the cavalry are sent out and overtake the rear, a great number are taken or cut to pieces, the rest by flight escape in different directions to their respective states. Vercingetorix, having convened a council the following day, declares, "That he had undertaken that war, not on account of his own exigences, but on account of the general freedom; and since he must yield to fortune, he offered himself to them for either purpose, whether they should wish to atone to the Romans by his death, or surrender him alive. Ambassadors are sent to Caesar on this subject. He orders their arms to be surrendered, and their chieftains delivered up. He seated himself at the head of the lines in front of the camp, the Gallic chieftains are brought before him. They surrender Vercingetorix, and lay down their arms. Reserving the </a:t>
            </a:r>
            <a:r>
              <a:rPr lang="en-GB"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Aedui</a:t>
            </a:r>
            <a:r>
              <a:rPr lang="en-GB"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Arverni, [to try] if he could gain over, through their influence, their respective states, he distributes one of the remaining captives to each soldier, throughout the entire army, as plunder.</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5D3B0F6-0093-481A-8071-F43CC34BAD02}" type="slidenum">
              <a:rPr lang="en-GB" smtClean="0"/>
              <a:t>14</a:t>
            </a:fld>
            <a:endParaRPr lang="en-GB"/>
          </a:p>
        </p:txBody>
      </p:sp>
    </p:spTree>
    <p:extLst>
      <p:ext uri="{BB962C8B-B14F-4D97-AF65-F5344CB8AC3E}">
        <p14:creationId xmlns:p14="http://schemas.microsoft.com/office/powerpoint/2010/main" val="372332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15</a:t>
            </a:fld>
            <a:endParaRPr lang="en-GB"/>
          </a:p>
        </p:txBody>
      </p:sp>
    </p:spTree>
    <p:extLst>
      <p:ext uri="{BB962C8B-B14F-4D97-AF65-F5344CB8AC3E}">
        <p14:creationId xmlns:p14="http://schemas.microsoft.com/office/powerpoint/2010/main" val="3331091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D3B0F6-0093-481A-8071-F43CC34BAD02}" type="slidenum">
              <a:rPr lang="en-GB" smtClean="0"/>
              <a:t>17</a:t>
            </a:fld>
            <a:endParaRPr lang="en-GB"/>
          </a:p>
        </p:txBody>
      </p:sp>
    </p:spTree>
    <p:extLst>
      <p:ext uri="{BB962C8B-B14F-4D97-AF65-F5344CB8AC3E}">
        <p14:creationId xmlns:p14="http://schemas.microsoft.com/office/powerpoint/2010/main" val="451200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D3B0F6-0093-481A-8071-F43CC34BAD02}" type="slidenum">
              <a:rPr lang="en-GB" smtClean="0"/>
              <a:t>18</a:t>
            </a:fld>
            <a:endParaRPr lang="en-GB"/>
          </a:p>
        </p:txBody>
      </p:sp>
    </p:spTree>
    <p:extLst>
      <p:ext uri="{BB962C8B-B14F-4D97-AF65-F5344CB8AC3E}">
        <p14:creationId xmlns:p14="http://schemas.microsoft.com/office/powerpoint/2010/main" val="1764442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20</a:t>
            </a:fld>
            <a:endParaRPr lang="en-GB"/>
          </a:p>
        </p:txBody>
      </p:sp>
    </p:spTree>
    <p:extLst>
      <p:ext uri="{BB962C8B-B14F-4D97-AF65-F5344CB8AC3E}">
        <p14:creationId xmlns:p14="http://schemas.microsoft.com/office/powerpoint/2010/main" val="2302574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21</a:t>
            </a:fld>
            <a:endParaRPr lang="en-GB"/>
          </a:p>
        </p:txBody>
      </p:sp>
    </p:spTree>
    <p:extLst>
      <p:ext uri="{BB962C8B-B14F-4D97-AF65-F5344CB8AC3E}">
        <p14:creationId xmlns:p14="http://schemas.microsoft.com/office/powerpoint/2010/main" val="3993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2</a:t>
            </a:fld>
            <a:endParaRPr lang="en-GB"/>
          </a:p>
        </p:txBody>
      </p:sp>
    </p:spTree>
    <p:extLst>
      <p:ext uri="{BB962C8B-B14F-4D97-AF65-F5344CB8AC3E}">
        <p14:creationId xmlns:p14="http://schemas.microsoft.com/office/powerpoint/2010/main" val="2908176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270472" algn="l"/>
              </a:tabLst>
            </a:pPr>
            <a:r>
              <a:rPr lang="en-GB" sz="1800" dirty="0">
                <a:latin typeface="Calibri" panose="020F0502020204030204" pitchFamily="34" charset="0"/>
                <a:ea typeface="Calibri" panose="020F0502020204030204" pitchFamily="34" charset="0"/>
                <a:cs typeface="Times New Roman" panose="02020603050405020304" pitchFamily="18" charset="0"/>
              </a:rPr>
              <a:t>Cicero 4</a:t>
            </a:r>
            <a:r>
              <a:rPr lang="en-GB" sz="1800" baseline="30000" dirty="0">
                <a:latin typeface="Calibri" panose="020F0502020204030204" pitchFamily="34" charset="0"/>
                <a:ea typeface="Calibri" panose="020F0502020204030204" pitchFamily="34" charset="0"/>
                <a:cs typeface="Times New Roman" panose="02020603050405020304" pitchFamily="18" charset="0"/>
              </a:rPr>
              <a:t>th</a:t>
            </a:r>
            <a:r>
              <a:rPr lang="en-GB" sz="1800" dirty="0">
                <a:latin typeface="Calibri" panose="020F0502020204030204" pitchFamily="34" charset="0"/>
                <a:ea typeface="Calibri" panose="020F0502020204030204" pitchFamily="34" charset="0"/>
                <a:cs typeface="Times New Roman" panose="02020603050405020304" pitchFamily="18" charset="0"/>
              </a:rPr>
              <a:t> Catiline Speech to the Senate (R. Harris from Cicero’s own text, recorded by </a:t>
            </a:r>
            <a:r>
              <a:rPr lang="en-GB" sz="1800" dirty="0" err="1">
                <a:latin typeface="Calibri" panose="020F0502020204030204" pitchFamily="34" charset="0"/>
                <a:ea typeface="Calibri" panose="020F0502020204030204" pitchFamily="34" charset="0"/>
                <a:cs typeface="Times New Roman" panose="02020603050405020304" pitchFamily="18" charset="0"/>
              </a:rPr>
              <a:t>Tiro</a:t>
            </a:r>
            <a:r>
              <a:rPr lang="en-GB" sz="18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tabLst>
                <a:tab pos="270472" algn="l"/>
              </a:tabLst>
            </a:pPr>
            <a:r>
              <a:rPr lang="en-GB" sz="1800" dirty="0">
                <a:latin typeface="Calibri" panose="020F0502020204030204" pitchFamily="34" charset="0"/>
                <a:ea typeface="Calibri" panose="020F0502020204030204" pitchFamily="34" charset="0"/>
                <a:cs typeface="Times New Roman" panose="02020603050405020304" pitchFamily="18" charset="0"/>
              </a:rPr>
              <a:t>‘How much longer, </a:t>
            </a:r>
            <a:r>
              <a:rPr lang="en-GB" sz="1800" dirty="0" err="1">
                <a:latin typeface="Calibri" panose="020F0502020204030204" pitchFamily="34" charset="0"/>
                <a:ea typeface="Calibri" panose="020F0502020204030204" pitchFamily="34" charset="0"/>
                <a:cs typeface="Times New Roman" panose="02020603050405020304" pitchFamily="18" charset="0"/>
              </a:rPr>
              <a:t>Catilina</a:t>
            </a:r>
            <a:r>
              <a:rPr lang="en-GB" sz="1800" dirty="0">
                <a:latin typeface="Calibri" panose="020F0502020204030204" pitchFamily="34" charset="0"/>
                <a:ea typeface="Calibri" panose="020F0502020204030204" pitchFamily="34" charset="0"/>
                <a:cs typeface="Times New Roman" panose="02020603050405020304" pitchFamily="18" charset="0"/>
              </a:rPr>
              <a:t>, will you try our patience?  How much longer must we put up with your madness?</a:t>
            </a:r>
          </a:p>
          <a:p>
            <a:pPr>
              <a:lnSpc>
                <a:spcPct val="107000"/>
              </a:lnSpc>
              <a:spcAft>
                <a:spcPts val="800"/>
              </a:spcAft>
              <a:tabLst>
                <a:tab pos="270472" algn="l"/>
              </a:tabLst>
            </a:pPr>
            <a:r>
              <a:rPr lang="en-GB" sz="1800" dirty="0">
                <a:latin typeface="Calibri" panose="020F0502020204030204" pitchFamily="34" charset="0"/>
                <a:ea typeface="Calibri" panose="020F0502020204030204" pitchFamily="34" charset="0"/>
                <a:cs typeface="Times New Roman" panose="02020603050405020304" pitchFamily="18" charset="0"/>
              </a:rPr>
              <a:t>‘Is there no end to your arrogance? Don’t you understand that we know what you’re up to? Don’t you appreciate that your conspiracy is uncovered? Do you think there’s a man among us who doesn’t know what you did last night – where you were, who came to your meeting, and what you agreed?’ </a:t>
            </a:r>
          </a:p>
          <a:p>
            <a:pPr>
              <a:lnSpc>
                <a:spcPct val="107000"/>
              </a:lnSpc>
              <a:spcAft>
                <a:spcPts val="800"/>
              </a:spcAft>
              <a:tabLst>
                <a:tab pos="270472" algn="l"/>
              </a:tabLst>
            </a:pPr>
            <a:r>
              <a:rPr lang="en-GB" sz="1800" dirty="0">
                <a:latin typeface="Calibri" panose="020F0502020204030204" pitchFamily="34" charset="0"/>
                <a:ea typeface="Calibri" panose="020F0502020204030204" pitchFamily="34" charset="0"/>
                <a:cs typeface="Times New Roman" panose="02020603050405020304" pitchFamily="18" charset="0"/>
              </a:rPr>
              <a:t>‘Oh, what times are these, and oh, what morals! [O </a:t>
            </a:r>
            <a:r>
              <a:rPr lang="en-GB" sz="1800" dirty="0" err="1">
                <a:latin typeface="Calibri" panose="020F0502020204030204" pitchFamily="34" charset="0"/>
                <a:ea typeface="Calibri" panose="020F0502020204030204" pitchFamily="34" charset="0"/>
                <a:cs typeface="Times New Roman" panose="02020603050405020304" pitchFamily="18" charset="0"/>
              </a:rPr>
              <a:t>tempora</a:t>
            </a:r>
            <a:r>
              <a:rPr lang="en-GB" sz="1800" dirty="0">
                <a:latin typeface="Calibri" panose="020F0502020204030204" pitchFamily="34" charset="0"/>
                <a:ea typeface="Calibri" panose="020F0502020204030204" pitchFamily="34" charset="0"/>
                <a:cs typeface="Times New Roman" panose="02020603050405020304" pitchFamily="18" charset="0"/>
              </a:rPr>
              <a:t>, o mores]</a:t>
            </a:r>
          </a:p>
          <a:p>
            <a:pPr>
              <a:lnSpc>
                <a:spcPct val="107000"/>
              </a:lnSpc>
              <a:spcAft>
                <a:spcPts val="800"/>
              </a:spcAft>
              <a:tabLst>
                <a:tab pos="270472" algn="l"/>
              </a:tabLst>
            </a:pPr>
            <a:r>
              <a:rPr lang="en-GB" sz="1800" dirty="0">
                <a:latin typeface="Calibri" panose="020F0502020204030204" pitchFamily="34" charset="0"/>
                <a:ea typeface="Calibri" panose="020F0502020204030204" pitchFamily="34" charset="0"/>
                <a:cs typeface="Times New Roman" panose="02020603050405020304" pitchFamily="18" charset="0"/>
              </a:rPr>
              <a:t>“The senate knows everything, the consul knows everything, and yet – this man is still alive!   Alive? Not just alive, gentlemen.  He attends the senate! He takes part in our debates. He listens to us. He watches us – and all the time he’s deciding who he’s going to kill! Is this how we serve the republic – simply by sitting here, hoping it’s not going to be us? How very brave we are! It’s been twenty days since we voted ourselves the authority to act. We have the sword – but we keep it sheathed! You ought to have been executed immediately, </a:t>
            </a:r>
            <a:r>
              <a:rPr lang="en-GB" sz="1800" dirty="0" err="1">
                <a:latin typeface="Calibri" panose="020F0502020204030204" pitchFamily="34" charset="0"/>
                <a:ea typeface="Calibri" panose="020F0502020204030204" pitchFamily="34" charset="0"/>
                <a:cs typeface="Times New Roman" panose="02020603050405020304" pitchFamily="18" charset="0"/>
              </a:rPr>
              <a:t>Catilina</a:t>
            </a:r>
            <a:r>
              <a:rPr lang="en-GB" sz="1800" dirty="0">
                <a:latin typeface="Calibri" panose="020F0502020204030204" pitchFamily="34" charset="0"/>
                <a:ea typeface="Calibri" panose="020F0502020204030204" pitchFamily="34" charset="0"/>
                <a:cs typeface="Times New Roman" panose="02020603050405020304" pitchFamily="18" charset="0"/>
              </a:rPr>
              <a:t>. Yet still you live. And as long as you live, you don’t give up your plotting – you increase it!’</a:t>
            </a:r>
          </a:p>
          <a:p>
            <a:pPr>
              <a:lnSpc>
                <a:spcPct val="107000"/>
              </a:lnSpc>
              <a:spcAft>
                <a:spcPts val="800"/>
              </a:spcAft>
              <a:tabLst>
                <a:tab pos="270472" algn="l"/>
              </a:tabLst>
            </a:pPr>
            <a:r>
              <a:rPr lang="en-GB" sz="1800" dirty="0">
                <a:latin typeface="Calibri" panose="020F0502020204030204" pitchFamily="34" charset="0"/>
                <a:ea typeface="Calibri" panose="020F0502020204030204" pitchFamily="34" charset="0"/>
                <a:cs typeface="Times New Roman" panose="02020603050405020304" pitchFamily="18" charset="0"/>
              </a:rPr>
              <a:t>‘Let’s go over the events of last night. You went to the street of the scythe-makers – I’ll be precise – to the house of Marcus </a:t>
            </a:r>
            <a:r>
              <a:rPr lang="en-GB" sz="1800" dirty="0" err="1">
                <a:latin typeface="Calibri" panose="020F0502020204030204" pitchFamily="34" charset="0"/>
                <a:ea typeface="Calibri" panose="020F0502020204030204" pitchFamily="34" charset="0"/>
                <a:cs typeface="Times New Roman" panose="02020603050405020304" pitchFamily="18" charset="0"/>
              </a:rPr>
              <a:t>Laeca</a:t>
            </a:r>
            <a:r>
              <a:rPr lang="en-GB" sz="1800" dirty="0">
                <a:latin typeface="Calibri" panose="020F0502020204030204" pitchFamily="34" charset="0"/>
                <a:ea typeface="Calibri" panose="020F0502020204030204" pitchFamily="34" charset="0"/>
                <a:cs typeface="Times New Roman" panose="02020603050405020304" pitchFamily="18" charset="0"/>
              </a:rPr>
              <a:t>. There you were joined by your criminal accomplices. Well, do you deny it? Why the silence? If you deny it, I’ll prove it. In fact, I see some of those who were with you here in the senate. In heaven’s name, where in the world are we? What country is this? What city are we living in? Here, gentlemen – here in our very midst, in this, the most sacred and important council in the world, there are men who want to destroy us, destroy our city, and extend that destruction to the entire world! ‘You were at the house of </a:t>
            </a:r>
            <a:r>
              <a:rPr lang="en-GB" sz="1800" dirty="0" err="1">
                <a:latin typeface="Calibri" panose="020F0502020204030204" pitchFamily="34" charset="0"/>
                <a:ea typeface="Calibri" panose="020F0502020204030204" pitchFamily="34" charset="0"/>
                <a:cs typeface="Times New Roman" panose="02020603050405020304" pitchFamily="18" charset="0"/>
              </a:rPr>
              <a:t>Laeca</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Catilina</a:t>
            </a:r>
            <a:r>
              <a:rPr lang="en-GB" sz="1800" dirty="0">
                <a:latin typeface="Calibri" panose="020F0502020204030204" pitchFamily="34" charset="0"/>
                <a:ea typeface="Calibri" panose="020F0502020204030204" pitchFamily="34" charset="0"/>
                <a:cs typeface="Times New Roman" panose="02020603050405020304" pitchFamily="18" charset="0"/>
              </a:rPr>
              <a:t>. You carved up the regions of Italy. You decided where you wanted each man to go. You said you would go yourself as soon I was dead. You chose parts of the city to be burnt. You sent two men to kill me. So I say to you, why don’t you finish the journey you have begun? At long last really leave the city! The gates are open. Be on your way! The rebel army awaits its general. </a:t>
            </a:r>
          </a:p>
          <a:p>
            <a:pPr>
              <a:lnSpc>
                <a:spcPct val="107000"/>
              </a:lnSpc>
              <a:spcAft>
                <a:spcPts val="800"/>
              </a:spcAft>
              <a:tabLst>
                <a:tab pos="270472" algn="l"/>
              </a:tabLst>
            </a:pPr>
            <a:r>
              <a:rPr lang="en-GB" sz="1800" dirty="0">
                <a:latin typeface="Calibri" panose="020F0502020204030204" pitchFamily="34" charset="0"/>
                <a:ea typeface="Calibri" panose="020F0502020204030204" pitchFamily="34" charset="0"/>
                <a:cs typeface="Times New Roman" panose="02020603050405020304" pitchFamily="18" charset="0"/>
              </a:rPr>
              <a:t>If I give an order for you to be killed, there will remain in the state the rest of the conspirators. But if, as I have long been urging, you leave the city, you will drain from it that flood of sewage that for you are your accomplices and for the rest of us our deadly enemies. Well, </a:t>
            </a:r>
            <a:r>
              <a:rPr lang="en-GB" sz="1800" dirty="0" err="1">
                <a:latin typeface="Calibri" panose="020F0502020204030204" pitchFamily="34" charset="0"/>
                <a:ea typeface="Calibri" panose="020F0502020204030204" pitchFamily="34" charset="0"/>
                <a:cs typeface="Times New Roman" panose="02020603050405020304" pitchFamily="18" charset="0"/>
              </a:rPr>
              <a:t>Catilina</a:t>
            </a:r>
            <a:r>
              <a:rPr lang="en-GB" sz="1800" dirty="0">
                <a:latin typeface="Calibri" panose="020F0502020204030204" pitchFamily="34" charset="0"/>
                <a:ea typeface="Calibri" panose="020F0502020204030204" pitchFamily="34" charset="0"/>
                <a:cs typeface="Times New Roman" panose="02020603050405020304" pitchFamily="18" charset="0"/>
              </a:rPr>
              <a:t>? What are you waiting for? What’s left that can give you any pleasure in this city now? Beyond that conspiracy of ruined men, there isn’t a single person who doesn’t fear you, not one who doesn’t hate you.’</a:t>
            </a:r>
          </a:p>
          <a:p>
            <a:pPr>
              <a:lnSpc>
                <a:spcPct val="107000"/>
              </a:lnSpc>
              <a:spcAft>
                <a:spcPts val="800"/>
              </a:spcAft>
              <a:tabLst>
                <a:tab pos="270472" algn="l"/>
              </a:tabLst>
            </a:pPr>
            <a:r>
              <a:rPr lang="en-GB" sz="1800" dirty="0">
                <a:latin typeface="Calibri" panose="020F0502020204030204" pitchFamily="34" charset="0"/>
                <a:ea typeface="Calibri" panose="020F0502020204030204" pitchFamily="34" charset="0"/>
                <a:cs typeface="Times New Roman" panose="02020603050405020304" pitchFamily="18" charset="0"/>
              </a:rPr>
              <a:t>Let the traitors, then, depart!’ </a:t>
            </a:r>
          </a:p>
          <a:p>
            <a:pPr>
              <a:lnSpc>
                <a:spcPct val="107000"/>
              </a:lnSpc>
              <a:spcAft>
                <a:spcPts val="800"/>
              </a:spcAft>
              <a:tabLst>
                <a:tab pos="270472" algn="l"/>
              </a:tabLst>
            </a:pPr>
            <a:r>
              <a:rPr lang="en-GB" sz="1800" dirty="0">
                <a:latin typeface="Calibri" panose="020F0502020204030204" pitchFamily="34" charset="0"/>
                <a:ea typeface="Calibri" panose="020F0502020204030204" pitchFamily="34" charset="0"/>
                <a:cs typeface="Times New Roman" panose="02020603050405020304" pitchFamily="18" charset="0"/>
              </a:rPr>
              <a:t>‘Go forth, </a:t>
            </a:r>
            <a:r>
              <a:rPr lang="en-GB" sz="1800" dirty="0" err="1">
                <a:latin typeface="Calibri" panose="020F0502020204030204" pitchFamily="34" charset="0"/>
                <a:ea typeface="Calibri" panose="020F0502020204030204" pitchFamily="34" charset="0"/>
                <a:cs typeface="Times New Roman" panose="02020603050405020304" pitchFamily="18" charset="0"/>
              </a:rPr>
              <a:t>Catilina</a:t>
            </a:r>
            <a:r>
              <a:rPr lang="en-GB" sz="1800" dirty="0">
                <a:latin typeface="Calibri" panose="020F0502020204030204" pitchFamily="34" charset="0"/>
                <a:ea typeface="Calibri" panose="020F0502020204030204" pitchFamily="34" charset="0"/>
                <a:cs typeface="Times New Roman" panose="02020603050405020304" pitchFamily="18" charset="0"/>
              </a:rPr>
              <a:t>, to your iniquitous and wicked war, and so bring sure salvation to the republic, disaster and ruin on yourself, and destruction to those who have joined you. Jupiter, you will protect us, and visit on these evil men, alive or dead, your punishment eternal!’</a:t>
            </a:r>
          </a:p>
          <a:p>
            <a:endParaRPr lang="en-GB" dirty="0"/>
          </a:p>
        </p:txBody>
      </p:sp>
      <p:sp>
        <p:nvSpPr>
          <p:cNvPr id="4" name="Slide Number Placeholder 3"/>
          <p:cNvSpPr>
            <a:spLocks noGrp="1"/>
          </p:cNvSpPr>
          <p:nvPr>
            <p:ph type="sldNum" sz="quarter" idx="5"/>
          </p:nvPr>
        </p:nvSpPr>
        <p:spPr/>
        <p:txBody>
          <a:bodyPr/>
          <a:lstStyle/>
          <a:p>
            <a:fld id="{65D3B0F6-0093-481A-8071-F43CC34BAD02}" type="slidenum">
              <a:rPr lang="en-GB" smtClean="0"/>
              <a:t>22</a:t>
            </a:fld>
            <a:endParaRPr lang="en-GB"/>
          </a:p>
        </p:txBody>
      </p:sp>
    </p:spTree>
    <p:extLst>
      <p:ext uri="{BB962C8B-B14F-4D97-AF65-F5344CB8AC3E}">
        <p14:creationId xmlns:p14="http://schemas.microsoft.com/office/powerpoint/2010/main" val="400345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25</a:t>
            </a:fld>
            <a:endParaRPr lang="en-GB"/>
          </a:p>
        </p:txBody>
      </p:sp>
    </p:spTree>
    <p:extLst>
      <p:ext uri="{BB962C8B-B14F-4D97-AF65-F5344CB8AC3E}">
        <p14:creationId xmlns:p14="http://schemas.microsoft.com/office/powerpoint/2010/main" val="1471829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26</a:t>
            </a:fld>
            <a:endParaRPr lang="en-GB"/>
          </a:p>
        </p:txBody>
      </p:sp>
    </p:spTree>
    <p:extLst>
      <p:ext uri="{BB962C8B-B14F-4D97-AF65-F5344CB8AC3E}">
        <p14:creationId xmlns:p14="http://schemas.microsoft.com/office/powerpoint/2010/main" val="3353544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27</a:t>
            </a:fld>
            <a:endParaRPr lang="en-GB"/>
          </a:p>
        </p:txBody>
      </p:sp>
    </p:spTree>
    <p:extLst>
      <p:ext uri="{BB962C8B-B14F-4D97-AF65-F5344CB8AC3E}">
        <p14:creationId xmlns:p14="http://schemas.microsoft.com/office/powerpoint/2010/main" val="2039484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28</a:t>
            </a:fld>
            <a:endParaRPr lang="en-GB"/>
          </a:p>
        </p:txBody>
      </p:sp>
    </p:spTree>
    <p:extLst>
      <p:ext uri="{BB962C8B-B14F-4D97-AF65-F5344CB8AC3E}">
        <p14:creationId xmlns:p14="http://schemas.microsoft.com/office/powerpoint/2010/main" val="1877339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29</a:t>
            </a:fld>
            <a:endParaRPr lang="en-GB"/>
          </a:p>
        </p:txBody>
      </p:sp>
    </p:spTree>
    <p:extLst>
      <p:ext uri="{BB962C8B-B14F-4D97-AF65-F5344CB8AC3E}">
        <p14:creationId xmlns:p14="http://schemas.microsoft.com/office/powerpoint/2010/main" val="3741968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30</a:t>
            </a:fld>
            <a:endParaRPr lang="en-GB"/>
          </a:p>
        </p:txBody>
      </p:sp>
    </p:spTree>
    <p:extLst>
      <p:ext uri="{BB962C8B-B14F-4D97-AF65-F5344CB8AC3E}">
        <p14:creationId xmlns:p14="http://schemas.microsoft.com/office/powerpoint/2010/main" val="4003920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31</a:t>
            </a:fld>
            <a:endParaRPr lang="en-GB"/>
          </a:p>
        </p:txBody>
      </p:sp>
    </p:spTree>
    <p:extLst>
      <p:ext uri="{BB962C8B-B14F-4D97-AF65-F5344CB8AC3E}">
        <p14:creationId xmlns:p14="http://schemas.microsoft.com/office/powerpoint/2010/main" val="2570093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32</a:t>
            </a:fld>
            <a:endParaRPr lang="en-GB"/>
          </a:p>
        </p:txBody>
      </p:sp>
    </p:spTree>
    <p:extLst>
      <p:ext uri="{BB962C8B-B14F-4D97-AF65-F5344CB8AC3E}">
        <p14:creationId xmlns:p14="http://schemas.microsoft.com/office/powerpoint/2010/main" val="1235689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33</a:t>
            </a:fld>
            <a:endParaRPr lang="en-GB"/>
          </a:p>
        </p:txBody>
      </p:sp>
    </p:spTree>
    <p:extLst>
      <p:ext uri="{BB962C8B-B14F-4D97-AF65-F5344CB8AC3E}">
        <p14:creationId xmlns:p14="http://schemas.microsoft.com/office/powerpoint/2010/main" val="154887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3</a:t>
            </a:fld>
            <a:endParaRPr lang="en-GB"/>
          </a:p>
        </p:txBody>
      </p:sp>
    </p:spTree>
    <p:extLst>
      <p:ext uri="{BB962C8B-B14F-4D97-AF65-F5344CB8AC3E}">
        <p14:creationId xmlns:p14="http://schemas.microsoft.com/office/powerpoint/2010/main" val="281924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4</a:t>
            </a:fld>
            <a:endParaRPr lang="en-GB"/>
          </a:p>
        </p:txBody>
      </p:sp>
    </p:spTree>
    <p:extLst>
      <p:ext uri="{BB962C8B-B14F-4D97-AF65-F5344CB8AC3E}">
        <p14:creationId xmlns:p14="http://schemas.microsoft.com/office/powerpoint/2010/main" val="40678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5</a:t>
            </a:fld>
            <a:endParaRPr lang="en-GB"/>
          </a:p>
        </p:txBody>
      </p:sp>
    </p:spTree>
    <p:extLst>
      <p:ext uri="{BB962C8B-B14F-4D97-AF65-F5344CB8AC3E}">
        <p14:creationId xmlns:p14="http://schemas.microsoft.com/office/powerpoint/2010/main" val="299290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6</a:t>
            </a:fld>
            <a:endParaRPr lang="en-GB"/>
          </a:p>
        </p:txBody>
      </p:sp>
    </p:spTree>
    <p:extLst>
      <p:ext uri="{BB962C8B-B14F-4D97-AF65-F5344CB8AC3E}">
        <p14:creationId xmlns:p14="http://schemas.microsoft.com/office/powerpoint/2010/main" val="214406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7</a:t>
            </a:fld>
            <a:endParaRPr lang="en-GB"/>
          </a:p>
        </p:txBody>
      </p:sp>
    </p:spTree>
    <p:extLst>
      <p:ext uri="{BB962C8B-B14F-4D97-AF65-F5344CB8AC3E}">
        <p14:creationId xmlns:p14="http://schemas.microsoft.com/office/powerpoint/2010/main" val="393627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8</a:t>
            </a:fld>
            <a:endParaRPr lang="en-GB"/>
          </a:p>
        </p:txBody>
      </p:sp>
    </p:spTree>
    <p:extLst>
      <p:ext uri="{BB962C8B-B14F-4D97-AF65-F5344CB8AC3E}">
        <p14:creationId xmlns:p14="http://schemas.microsoft.com/office/powerpoint/2010/main" val="2462155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D3B0F6-0093-481A-8071-F43CC34BAD02}" type="slidenum">
              <a:rPr lang="en-GB" smtClean="0"/>
              <a:t>9</a:t>
            </a:fld>
            <a:endParaRPr lang="en-GB"/>
          </a:p>
        </p:txBody>
      </p:sp>
    </p:spTree>
    <p:extLst>
      <p:ext uri="{BB962C8B-B14F-4D97-AF65-F5344CB8AC3E}">
        <p14:creationId xmlns:p14="http://schemas.microsoft.com/office/powerpoint/2010/main" val="2757912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BBB5-EE44-497A-A9D8-192B472EF8E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4C2AED-8D94-4F7D-86B7-70B76AC1EB3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8477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7556E8EC-E45F-443A-A41F-DC2E5B8D4E10}"/>
              </a:ext>
            </a:extLst>
          </p:cNvPr>
          <p:cNvSpPr>
            <a:spLocks noGrp="1" noChangeArrowheads="1"/>
          </p:cNvSpPr>
          <p:nvPr>
            <p:ph type="dt" sz="half" idx="10"/>
          </p:nvPr>
        </p:nvSpPr>
        <p:spPr>
          <a:ln/>
        </p:spPr>
        <p:txBody>
          <a:bodyPr/>
          <a:lstStyle>
            <a:lvl1pPr>
              <a:defRPr/>
            </a:lvl1pPr>
          </a:lstStyle>
          <a:p>
            <a:pPr>
              <a:defRPr/>
            </a:pPr>
            <a:fld id="{C39113AC-986C-4D9F-B82C-A4DE51296024}" type="datetime1">
              <a:rPr lang="en-GB"/>
              <a:pPr>
                <a:defRPr/>
              </a:pPr>
              <a:t>13/01/2022</a:t>
            </a:fld>
            <a:endParaRPr lang="en-GB"/>
          </a:p>
        </p:txBody>
      </p:sp>
      <p:sp>
        <p:nvSpPr>
          <p:cNvPr id="6" name="Rectangle 44">
            <a:extLst>
              <a:ext uri="{FF2B5EF4-FFF2-40B4-BE49-F238E27FC236}">
                <a16:creationId xmlns:a16="http://schemas.microsoft.com/office/drawing/2014/main" id="{37E9D986-9284-402D-905B-41632B8C9284}"/>
              </a:ext>
            </a:extLst>
          </p:cNvPr>
          <p:cNvSpPr>
            <a:spLocks noGrp="1" noChangeArrowheads="1"/>
          </p:cNvSpPr>
          <p:nvPr>
            <p:ph type="ftr" sz="quarter" idx="11"/>
          </p:nvPr>
        </p:nvSpPr>
        <p:spPr>
          <a:ln/>
        </p:spPr>
        <p:txBody>
          <a:bodyPr/>
          <a:lstStyle>
            <a:lvl1pPr>
              <a:defRPr/>
            </a:lvl1pPr>
          </a:lstStyle>
          <a:p>
            <a:pPr>
              <a:defRPr/>
            </a:pPr>
            <a:r>
              <a:rPr lang="en-GB"/>
              <a:t>Sam Laird   Trade Policy Course</a:t>
            </a:r>
          </a:p>
        </p:txBody>
      </p:sp>
      <p:sp>
        <p:nvSpPr>
          <p:cNvPr id="7" name="Rectangle 45">
            <a:extLst>
              <a:ext uri="{FF2B5EF4-FFF2-40B4-BE49-F238E27FC236}">
                <a16:creationId xmlns:a16="http://schemas.microsoft.com/office/drawing/2014/main" id="{CDC6F2E5-FFEA-4002-8287-B461DC400055}"/>
              </a:ext>
            </a:extLst>
          </p:cNvPr>
          <p:cNvSpPr>
            <a:spLocks noGrp="1" noChangeArrowheads="1"/>
          </p:cNvSpPr>
          <p:nvPr>
            <p:ph type="sldNum" sz="quarter" idx="12"/>
          </p:nvPr>
        </p:nvSpPr>
        <p:spPr>
          <a:ln/>
        </p:spPr>
        <p:txBody>
          <a:bodyPr/>
          <a:lstStyle>
            <a:lvl1pPr>
              <a:defRPr/>
            </a:lvl1pPr>
          </a:lstStyle>
          <a:p>
            <a:fld id="{D12D4212-7938-49AB-84C1-8DD8B3EA79EA}" type="slidenum">
              <a:rPr lang="en-GB" altLang="en-US"/>
              <a:pPr/>
              <a:t>‹#›</a:t>
            </a:fld>
            <a:endParaRPr lang="en-GB" altLang="en-US"/>
          </a:p>
        </p:txBody>
      </p:sp>
    </p:spTree>
    <p:extLst>
      <p:ext uri="{BB962C8B-B14F-4D97-AF65-F5344CB8AC3E}">
        <p14:creationId xmlns:p14="http://schemas.microsoft.com/office/powerpoint/2010/main" val="1723428386"/>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3">
            <a:extLst>
              <a:ext uri="{FF2B5EF4-FFF2-40B4-BE49-F238E27FC236}">
                <a16:creationId xmlns:a16="http://schemas.microsoft.com/office/drawing/2014/main" id="{ECA044B2-BC71-495A-AD91-63469B987842}"/>
              </a:ext>
            </a:extLst>
          </p:cNvPr>
          <p:cNvSpPr>
            <a:spLocks noGrp="1" noChangeArrowheads="1"/>
          </p:cNvSpPr>
          <p:nvPr>
            <p:ph type="dt" sz="half" idx="10"/>
          </p:nvPr>
        </p:nvSpPr>
        <p:spPr>
          <a:ln/>
        </p:spPr>
        <p:txBody>
          <a:bodyPr/>
          <a:lstStyle>
            <a:lvl1pPr>
              <a:defRPr/>
            </a:lvl1pPr>
          </a:lstStyle>
          <a:p>
            <a:pPr>
              <a:defRPr/>
            </a:pPr>
            <a:fld id="{5CBE61DD-19D1-4D67-BADD-F2029EE60DFA}" type="datetime1">
              <a:rPr lang="en-GB"/>
              <a:pPr>
                <a:defRPr/>
              </a:pPr>
              <a:t>13/01/2022</a:t>
            </a:fld>
            <a:endParaRPr lang="en-GB"/>
          </a:p>
        </p:txBody>
      </p:sp>
      <p:sp>
        <p:nvSpPr>
          <p:cNvPr id="5" name="Rectangle 44">
            <a:extLst>
              <a:ext uri="{FF2B5EF4-FFF2-40B4-BE49-F238E27FC236}">
                <a16:creationId xmlns:a16="http://schemas.microsoft.com/office/drawing/2014/main" id="{A035EDF3-EF96-488B-9A7A-A713BACEB69D}"/>
              </a:ext>
            </a:extLst>
          </p:cNvPr>
          <p:cNvSpPr>
            <a:spLocks noGrp="1" noChangeArrowheads="1"/>
          </p:cNvSpPr>
          <p:nvPr>
            <p:ph type="ftr" sz="quarter" idx="11"/>
          </p:nvPr>
        </p:nvSpPr>
        <p:spPr>
          <a:ln/>
        </p:spPr>
        <p:txBody>
          <a:bodyPr/>
          <a:lstStyle>
            <a:lvl1pPr>
              <a:defRPr/>
            </a:lvl1pPr>
          </a:lstStyle>
          <a:p>
            <a:pPr>
              <a:defRPr/>
            </a:pPr>
            <a:r>
              <a:rPr lang="en-GB"/>
              <a:t>Sam Laird   Trade Policy Course</a:t>
            </a:r>
          </a:p>
        </p:txBody>
      </p:sp>
      <p:sp>
        <p:nvSpPr>
          <p:cNvPr id="6" name="Rectangle 45">
            <a:extLst>
              <a:ext uri="{FF2B5EF4-FFF2-40B4-BE49-F238E27FC236}">
                <a16:creationId xmlns:a16="http://schemas.microsoft.com/office/drawing/2014/main" id="{AA1B3E15-1015-49BD-9BC4-42A40AC1D7E7}"/>
              </a:ext>
            </a:extLst>
          </p:cNvPr>
          <p:cNvSpPr>
            <a:spLocks noGrp="1" noChangeArrowheads="1"/>
          </p:cNvSpPr>
          <p:nvPr>
            <p:ph type="sldNum" sz="quarter" idx="12"/>
          </p:nvPr>
        </p:nvSpPr>
        <p:spPr>
          <a:ln/>
        </p:spPr>
        <p:txBody>
          <a:bodyPr/>
          <a:lstStyle>
            <a:lvl1pPr>
              <a:defRPr/>
            </a:lvl1pPr>
          </a:lstStyle>
          <a:p>
            <a:fld id="{0C13456D-E2E3-48E7-B35C-2A103E6CD770}" type="slidenum">
              <a:rPr lang="en-GB" altLang="en-US"/>
              <a:pPr/>
              <a:t>‹#›</a:t>
            </a:fld>
            <a:endParaRPr lang="en-GB" altLang="en-US"/>
          </a:p>
        </p:txBody>
      </p:sp>
    </p:spTree>
    <p:extLst>
      <p:ext uri="{BB962C8B-B14F-4D97-AF65-F5344CB8AC3E}">
        <p14:creationId xmlns:p14="http://schemas.microsoft.com/office/powerpoint/2010/main" val="380171706"/>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3">
            <a:extLst>
              <a:ext uri="{FF2B5EF4-FFF2-40B4-BE49-F238E27FC236}">
                <a16:creationId xmlns:a16="http://schemas.microsoft.com/office/drawing/2014/main" id="{CDEA44D9-DDE6-4097-A0AA-17E07EFD7404}"/>
              </a:ext>
            </a:extLst>
          </p:cNvPr>
          <p:cNvSpPr>
            <a:spLocks noGrp="1" noChangeArrowheads="1"/>
          </p:cNvSpPr>
          <p:nvPr>
            <p:ph type="dt" sz="half" idx="10"/>
          </p:nvPr>
        </p:nvSpPr>
        <p:spPr>
          <a:ln/>
        </p:spPr>
        <p:txBody>
          <a:bodyPr/>
          <a:lstStyle>
            <a:lvl1pPr>
              <a:defRPr/>
            </a:lvl1pPr>
          </a:lstStyle>
          <a:p>
            <a:pPr>
              <a:defRPr/>
            </a:pPr>
            <a:fld id="{68C5900A-9DAA-42E9-BC95-05575862E326}" type="datetime1">
              <a:rPr lang="en-GB"/>
              <a:pPr>
                <a:defRPr/>
              </a:pPr>
              <a:t>13/01/2022</a:t>
            </a:fld>
            <a:endParaRPr lang="en-GB"/>
          </a:p>
        </p:txBody>
      </p:sp>
      <p:sp>
        <p:nvSpPr>
          <p:cNvPr id="5" name="Rectangle 44">
            <a:extLst>
              <a:ext uri="{FF2B5EF4-FFF2-40B4-BE49-F238E27FC236}">
                <a16:creationId xmlns:a16="http://schemas.microsoft.com/office/drawing/2014/main" id="{FF84B324-E1A9-4861-BCF3-77693742B852}"/>
              </a:ext>
            </a:extLst>
          </p:cNvPr>
          <p:cNvSpPr>
            <a:spLocks noGrp="1" noChangeArrowheads="1"/>
          </p:cNvSpPr>
          <p:nvPr>
            <p:ph type="ftr" sz="quarter" idx="11"/>
          </p:nvPr>
        </p:nvSpPr>
        <p:spPr>
          <a:ln/>
        </p:spPr>
        <p:txBody>
          <a:bodyPr/>
          <a:lstStyle>
            <a:lvl1pPr>
              <a:defRPr/>
            </a:lvl1pPr>
          </a:lstStyle>
          <a:p>
            <a:pPr>
              <a:defRPr/>
            </a:pPr>
            <a:r>
              <a:rPr lang="en-GB"/>
              <a:t>Sam Laird   Trade Policy Course</a:t>
            </a:r>
          </a:p>
        </p:txBody>
      </p:sp>
      <p:sp>
        <p:nvSpPr>
          <p:cNvPr id="6" name="Rectangle 45">
            <a:extLst>
              <a:ext uri="{FF2B5EF4-FFF2-40B4-BE49-F238E27FC236}">
                <a16:creationId xmlns:a16="http://schemas.microsoft.com/office/drawing/2014/main" id="{41505DDF-E16F-46D5-8E4B-D38F29C316B8}"/>
              </a:ext>
            </a:extLst>
          </p:cNvPr>
          <p:cNvSpPr>
            <a:spLocks noGrp="1" noChangeArrowheads="1"/>
          </p:cNvSpPr>
          <p:nvPr>
            <p:ph type="sldNum" sz="quarter" idx="12"/>
          </p:nvPr>
        </p:nvSpPr>
        <p:spPr>
          <a:ln/>
        </p:spPr>
        <p:txBody>
          <a:bodyPr/>
          <a:lstStyle>
            <a:lvl1pPr>
              <a:defRPr/>
            </a:lvl1pPr>
          </a:lstStyle>
          <a:p>
            <a:fld id="{0CFC12D4-329E-4007-8C4D-980EE0312B92}" type="slidenum">
              <a:rPr lang="en-GB" altLang="en-US"/>
              <a:pPr/>
              <a:t>‹#›</a:t>
            </a:fld>
            <a:endParaRPr lang="en-GB" altLang="en-US"/>
          </a:p>
        </p:txBody>
      </p:sp>
    </p:spTree>
    <p:extLst>
      <p:ext uri="{BB962C8B-B14F-4D97-AF65-F5344CB8AC3E}">
        <p14:creationId xmlns:p14="http://schemas.microsoft.com/office/powerpoint/2010/main" val="4066448861"/>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3">
            <a:extLst>
              <a:ext uri="{FF2B5EF4-FFF2-40B4-BE49-F238E27FC236}">
                <a16:creationId xmlns:a16="http://schemas.microsoft.com/office/drawing/2014/main" id="{563646A5-F729-4B2C-82F2-F5BAB0837AF8}"/>
              </a:ext>
            </a:extLst>
          </p:cNvPr>
          <p:cNvSpPr>
            <a:spLocks noGrp="1" noChangeArrowheads="1"/>
          </p:cNvSpPr>
          <p:nvPr>
            <p:ph type="dt" sz="half" idx="10"/>
          </p:nvPr>
        </p:nvSpPr>
        <p:spPr>
          <a:ln/>
        </p:spPr>
        <p:txBody>
          <a:bodyPr/>
          <a:lstStyle>
            <a:lvl1pPr>
              <a:defRPr/>
            </a:lvl1pPr>
          </a:lstStyle>
          <a:p>
            <a:pPr>
              <a:defRPr/>
            </a:pPr>
            <a:fld id="{0FA241C8-A841-4ED7-8BE1-64002E4AB323}" type="datetime1">
              <a:rPr lang="en-GB"/>
              <a:pPr>
                <a:defRPr/>
              </a:pPr>
              <a:t>13/01/2022</a:t>
            </a:fld>
            <a:endParaRPr lang="en-GB"/>
          </a:p>
        </p:txBody>
      </p:sp>
      <p:sp>
        <p:nvSpPr>
          <p:cNvPr id="5" name="Rectangle 44">
            <a:extLst>
              <a:ext uri="{FF2B5EF4-FFF2-40B4-BE49-F238E27FC236}">
                <a16:creationId xmlns:a16="http://schemas.microsoft.com/office/drawing/2014/main" id="{061F6915-E027-4DB2-BA9A-8BEB8EE5CFB2}"/>
              </a:ext>
            </a:extLst>
          </p:cNvPr>
          <p:cNvSpPr>
            <a:spLocks noGrp="1" noChangeArrowheads="1"/>
          </p:cNvSpPr>
          <p:nvPr>
            <p:ph type="ftr" sz="quarter" idx="11"/>
          </p:nvPr>
        </p:nvSpPr>
        <p:spPr>
          <a:ln/>
        </p:spPr>
        <p:txBody>
          <a:bodyPr/>
          <a:lstStyle>
            <a:lvl1pPr>
              <a:defRPr/>
            </a:lvl1pPr>
          </a:lstStyle>
          <a:p>
            <a:pPr>
              <a:defRPr/>
            </a:pPr>
            <a:r>
              <a:rPr lang="en-GB"/>
              <a:t>Sam Laird   Trade Policy Course</a:t>
            </a:r>
          </a:p>
        </p:txBody>
      </p:sp>
      <p:sp>
        <p:nvSpPr>
          <p:cNvPr id="6" name="Rectangle 45">
            <a:extLst>
              <a:ext uri="{FF2B5EF4-FFF2-40B4-BE49-F238E27FC236}">
                <a16:creationId xmlns:a16="http://schemas.microsoft.com/office/drawing/2014/main" id="{E142566F-24B6-4FDB-9935-8AAB239A96DF}"/>
              </a:ext>
            </a:extLst>
          </p:cNvPr>
          <p:cNvSpPr>
            <a:spLocks noGrp="1" noChangeArrowheads="1"/>
          </p:cNvSpPr>
          <p:nvPr>
            <p:ph type="sldNum" sz="quarter" idx="12"/>
          </p:nvPr>
        </p:nvSpPr>
        <p:spPr>
          <a:ln/>
        </p:spPr>
        <p:txBody>
          <a:bodyPr/>
          <a:lstStyle>
            <a:lvl1pPr>
              <a:defRPr/>
            </a:lvl1pPr>
          </a:lstStyle>
          <a:p>
            <a:fld id="{AEFCC813-23DB-42E8-AB3F-C5732F41A728}" type="slidenum">
              <a:rPr lang="en-GB" altLang="en-US"/>
              <a:pPr/>
              <a:t>‹#›</a:t>
            </a:fld>
            <a:endParaRPr lang="en-GB" altLang="en-US"/>
          </a:p>
        </p:txBody>
      </p:sp>
    </p:spTree>
    <p:extLst>
      <p:ext uri="{BB962C8B-B14F-4D97-AF65-F5344CB8AC3E}">
        <p14:creationId xmlns:p14="http://schemas.microsoft.com/office/powerpoint/2010/main" val="4278592800"/>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3">
            <a:extLst>
              <a:ext uri="{FF2B5EF4-FFF2-40B4-BE49-F238E27FC236}">
                <a16:creationId xmlns:a16="http://schemas.microsoft.com/office/drawing/2014/main" id="{7FCEE73D-2BE1-45C6-8C30-12D818D08817}"/>
              </a:ext>
            </a:extLst>
          </p:cNvPr>
          <p:cNvSpPr>
            <a:spLocks noGrp="1" noChangeArrowheads="1"/>
          </p:cNvSpPr>
          <p:nvPr>
            <p:ph type="dt" sz="half" idx="10"/>
          </p:nvPr>
        </p:nvSpPr>
        <p:spPr>
          <a:ln/>
        </p:spPr>
        <p:txBody>
          <a:bodyPr/>
          <a:lstStyle>
            <a:lvl1pPr>
              <a:defRPr/>
            </a:lvl1pPr>
          </a:lstStyle>
          <a:p>
            <a:pPr>
              <a:defRPr/>
            </a:pPr>
            <a:fld id="{3AA51081-E909-40D4-8438-2121370B6C4A}" type="datetime1">
              <a:rPr lang="en-GB"/>
              <a:pPr>
                <a:defRPr/>
              </a:pPr>
              <a:t>13/01/2022</a:t>
            </a:fld>
            <a:endParaRPr lang="en-GB"/>
          </a:p>
        </p:txBody>
      </p:sp>
      <p:sp>
        <p:nvSpPr>
          <p:cNvPr id="5" name="Rectangle 44">
            <a:extLst>
              <a:ext uri="{FF2B5EF4-FFF2-40B4-BE49-F238E27FC236}">
                <a16:creationId xmlns:a16="http://schemas.microsoft.com/office/drawing/2014/main" id="{10F13E1C-A72E-42F2-BCB9-2AFFFE44BC3C}"/>
              </a:ext>
            </a:extLst>
          </p:cNvPr>
          <p:cNvSpPr>
            <a:spLocks noGrp="1" noChangeArrowheads="1"/>
          </p:cNvSpPr>
          <p:nvPr>
            <p:ph type="ftr" sz="quarter" idx="11"/>
          </p:nvPr>
        </p:nvSpPr>
        <p:spPr>
          <a:ln/>
        </p:spPr>
        <p:txBody>
          <a:bodyPr/>
          <a:lstStyle>
            <a:lvl1pPr>
              <a:defRPr/>
            </a:lvl1pPr>
          </a:lstStyle>
          <a:p>
            <a:pPr>
              <a:defRPr/>
            </a:pPr>
            <a:r>
              <a:rPr lang="en-GB"/>
              <a:t>Sam Laird   Trade Policy Course</a:t>
            </a:r>
          </a:p>
        </p:txBody>
      </p:sp>
      <p:sp>
        <p:nvSpPr>
          <p:cNvPr id="6" name="Rectangle 45">
            <a:extLst>
              <a:ext uri="{FF2B5EF4-FFF2-40B4-BE49-F238E27FC236}">
                <a16:creationId xmlns:a16="http://schemas.microsoft.com/office/drawing/2014/main" id="{BDE5D6E4-EEFD-447E-9BEB-78BC12FA1175}"/>
              </a:ext>
            </a:extLst>
          </p:cNvPr>
          <p:cNvSpPr>
            <a:spLocks noGrp="1" noChangeArrowheads="1"/>
          </p:cNvSpPr>
          <p:nvPr>
            <p:ph type="sldNum" sz="quarter" idx="12"/>
          </p:nvPr>
        </p:nvSpPr>
        <p:spPr>
          <a:ln/>
        </p:spPr>
        <p:txBody>
          <a:bodyPr/>
          <a:lstStyle>
            <a:lvl1pPr>
              <a:defRPr/>
            </a:lvl1pPr>
          </a:lstStyle>
          <a:p>
            <a:fld id="{CF8BF351-BA83-4EFD-8B9F-6339A660F93F}" type="slidenum">
              <a:rPr lang="en-GB" altLang="en-US"/>
              <a:pPr/>
              <a:t>‹#›</a:t>
            </a:fld>
            <a:endParaRPr lang="en-GB" altLang="en-US"/>
          </a:p>
        </p:txBody>
      </p:sp>
    </p:spTree>
    <p:extLst>
      <p:ext uri="{BB962C8B-B14F-4D97-AF65-F5344CB8AC3E}">
        <p14:creationId xmlns:p14="http://schemas.microsoft.com/office/powerpoint/2010/main" val="4010596440"/>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a:extLst>
              <a:ext uri="{FF2B5EF4-FFF2-40B4-BE49-F238E27FC236}">
                <a16:creationId xmlns:a16="http://schemas.microsoft.com/office/drawing/2014/main" id="{BF7E1602-1AD6-40EE-A5A5-329690391119}"/>
              </a:ext>
            </a:extLst>
          </p:cNvPr>
          <p:cNvSpPr>
            <a:spLocks noGrp="1" noChangeArrowheads="1"/>
          </p:cNvSpPr>
          <p:nvPr>
            <p:ph type="dt" sz="half" idx="10"/>
          </p:nvPr>
        </p:nvSpPr>
        <p:spPr>
          <a:ln/>
        </p:spPr>
        <p:txBody>
          <a:bodyPr/>
          <a:lstStyle>
            <a:lvl1pPr>
              <a:defRPr/>
            </a:lvl1pPr>
          </a:lstStyle>
          <a:p>
            <a:pPr>
              <a:defRPr/>
            </a:pPr>
            <a:fld id="{53E3BA4F-253D-48AE-8F40-635871C2E6CA}" type="datetime1">
              <a:rPr lang="en-GB"/>
              <a:pPr>
                <a:defRPr/>
              </a:pPr>
              <a:t>13/01/2022</a:t>
            </a:fld>
            <a:endParaRPr lang="en-GB"/>
          </a:p>
        </p:txBody>
      </p:sp>
      <p:sp>
        <p:nvSpPr>
          <p:cNvPr id="5" name="Rectangle 44">
            <a:extLst>
              <a:ext uri="{FF2B5EF4-FFF2-40B4-BE49-F238E27FC236}">
                <a16:creationId xmlns:a16="http://schemas.microsoft.com/office/drawing/2014/main" id="{93A74370-DC3E-43B0-90B2-40DA6A31D694}"/>
              </a:ext>
            </a:extLst>
          </p:cNvPr>
          <p:cNvSpPr>
            <a:spLocks noGrp="1" noChangeArrowheads="1"/>
          </p:cNvSpPr>
          <p:nvPr>
            <p:ph type="ftr" sz="quarter" idx="11"/>
          </p:nvPr>
        </p:nvSpPr>
        <p:spPr>
          <a:ln/>
        </p:spPr>
        <p:txBody>
          <a:bodyPr/>
          <a:lstStyle>
            <a:lvl1pPr>
              <a:defRPr/>
            </a:lvl1pPr>
          </a:lstStyle>
          <a:p>
            <a:pPr>
              <a:defRPr/>
            </a:pPr>
            <a:r>
              <a:rPr lang="en-GB"/>
              <a:t>Sam Laird   Trade Policy Course</a:t>
            </a:r>
          </a:p>
        </p:txBody>
      </p:sp>
      <p:sp>
        <p:nvSpPr>
          <p:cNvPr id="6" name="Rectangle 45">
            <a:extLst>
              <a:ext uri="{FF2B5EF4-FFF2-40B4-BE49-F238E27FC236}">
                <a16:creationId xmlns:a16="http://schemas.microsoft.com/office/drawing/2014/main" id="{34DD0E81-932F-4798-9BCB-4FF2465A1C4D}"/>
              </a:ext>
            </a:extLst>
          </p:cNvPr>
          <p:cNvSpPr>
            <a:spLocks noGrp="1" noChangeArrowheads="1"/>
          </p:cNvSpPr>
          <p:nvPr>
            <p:ph type="sldNum" sz="quarter" idx="12"/>
          </p:nvPr>
        </p:nvSpPr>
        <p:spPr>
          <a:ln/>
        </p:spPr>
        <p:txBody>
          <a:bodyPr/>
          <a:lstStyle>
            <a:lvl1pPr>
              <a:defRPr/>
            </a:lvl1pPr>
          </a:lstStyle>
          <a:p>
            <a:fld id="{AC042674-D8D4-4CCD-AD68-11B5FF654D57}" type="slidenum">
              <a:rPr lang="en-GB" altLang="en-US"/>
              <a:pPr/>
              <a:t>‹#›</a:t>
            </a:fld>
            <a:endParaRPr lang="en-GB" altLang="en-US"/>
          </a:p>
        </p:txBody>
      </p:sp>
    </p:spTree>
    <p:extLst>
      <p:ext uri="{BB962C8B-B14F-4D97-AF65-F5344CB8AC3E}">
        <p14:creationId xmlns:p14="http://schemas.microsoft.com/office/powerpoint/2010/main" val="6889105"/>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3">
            <a:extLst>
              <a:ext uri="{FF2B5EF4-FFF2-40B4-BE49-F238E27FC236}">
                <a16:creationId xmlns:a16="http://schemas.microsoft.com/office/drawing/2014/main" id="{DCF5DA99-89AC-4C62-8A0C-5E93EE3E5A0D}"/>
              </a:ext>
            </a:extLst>
          </p:cNvPr>
          <p:cNvSpPr>
            <a:spLocks noGrp="1" noChangeArrowheads="1"/>
          </p:cNvSpPr>
          <p:nvPr>
            <p:ph type="dt" sz="half" idx="10"/>
          </p:nvPr>
        </p:nvSpPr>
        <p:spPr>
          <a:ln/>
        </p:spPr>
        <p:txBody>
          <a:bodyPr/>
          <a:lstStyle>
            <a:lvl1pPr>
              <a:defRPr/>
            </a:lvl1pPr>
          </a:lstStyle>
          <a:p>
            <a:pPr>
              <a:defRPr/>
            </a:pPr>
            <a:fld id="{BE734922-B715-4716-A50A-843EB3E0C9EE}" type="datetime1">
              <a:rPr lang="en-GB"/>
              <a:pPr>
                <a:defRPr/>
              </a:pPr>
              <a:t>13/01/2022</a:t>
            </a:fld>
            <a:endParaRPr lang="en-GB"/>
          </a:p>
        </p:txBody>
      </p:sp>
      <p:sp>
        <p:nvSpPr>
          <p:cNvPr id="6" name="Rectangle 44">
            <a:extLst>
              <a:ext uri="{FF2B5EF4-FFF2-40B4-BE49-F238E27FC236}">
                <a16:creationId xmlns:a16="http://schemas.microsoft.com/office/drawing/2014/main" id="{284C1E20-5686-4F8D-A67F-6EA66931716A}"/>
              </a:ext>
            </a:extLst>
          </p:cNvPr>
          <p:cNvSpPr>
            <a:spLocks noGrp="1" noChangeArrowheads="1"/>
          </p:cNvSpPr>
          <p:nvPr>
            <p:ph type="ftr" sz="quarter" idx="11"/>
          </p:nvPr>
        </p:nvSpPr>
        <p:spPr>
          <a:ln/>
        </p:spPr>
        <p:txBody>
          <a:bodyPr/>
          <a:lstStyle>
            <a:lvl1pPr>
              <a:defRPr/>
            </a:lvl1pPr>
          </a:lstStyle>
          <a:p>
            <a:pPr>
              <a:defRPr/>
            </a:pPr>
            <a:r>
              <a:rPr lang="en-GB"/>
              <a:t>Sam Laird   Trade Policy Course</a:t>
            </a:r>
          </a:p>
        </p:txBody>
      </p:sp>
      <p:sp>
        <p:nvSpPr>
          <p:cNvPr id="7" name="Rectangle 45">
            <a:extLst>
              <a:ext uri="{FF2B5EF4-FFF2-40B4-BE49-F238E27FC236}">
                <a16:creationId xmlns:a16="http://schemas.microsoft.com/office/drawing/2014/main" id="{8674866E-1DCD-4708-B091-7E72DBBACCDB}"/>
              </a:ext>
            </a:extLst>
          </p:cNvPr>
          <p:cNvSpPr>
            <a:spLocks noGrp="1" noChangeArrowheads="1"/>
          </p:cNvSpPr>
          <p:nvPr>
            <p:ph type="sldNum" sz="quarter" idx="12"/>
          </p:nvPr>
        </p:nvSpPr>
        <p:spPr>
          <a:ln/>
        </p:spPr>
        <p:txBody>
          <a:bodyPr/>
          <a:lstStyle>
            <a:lvl1pPr>
              <a:defRPr/>
            </a:lvl1pPr>
          </a:lstStyle>
          <a:p>
            <a:fld id="{EA90D17C-4E11-4812-96E1-23C2F02CC33E}" type="slidenum">
              <a:rPr lang="en-GB" altLang="en-US"/>
              <a:pPr/>
              <a:t>‹#›</a:t>
            </a:fld>
            <a:endParaRPr lang="en-GB" altLang="en-US"/>
          </a:p>
        </p:txBody>
      </p:sp>
    </p:spTree>
    <p:extLst>
      <p:ext uri="{BB962C8B-B14F-4D97-AF65-F5344CB8AC3E}">
        <p14:creationId xmlns:p14="http://schemas.microsoft.com/office/powerpoint/2010/main" val="2469554213"/>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3">
            <a:extLst>
              <a:ext uri="{FF2B5EF4-FFF2-40B4-BE49-F238E27FC236}">
                <a16:creationId xmlns:a16="http://schemas.microsoft.com/office/drawing/2014/main" id="{473FDFE8-1144-413E-AC1A-C7DBDE9F04D4}"/>
              </a:ext>
            </a:extLst>
          </p:cNvPr>
          <p:cNvSpPr>
            <a:spLocks noGrp="1" noChangeArrowheads="1"/>
          </p:cNvSpPr>
          <p:nvPr>
            <p:ph type="dt" sz="half" idx="10"/>
          </p:nvPr>
        </p:nvSpPr>
        <p:spPr>
          <a:ln/>
        </p:spPr>
        <p:txBody>
          <a:bodyPr/>
          <a:lstStyle>
            <a:lvl1pPr>
              <a:defRPr/>
            </a:lvl1pPr>
          </a:lstStyle>
          <a:p>
            <a:pPr>
              <a:defRPr/>
            </a:pPr>
            <a:fld id="{AE17421E-D1B7-4150-B3EC-11BD5902FDAD}" type="datetime1">
              <a:rPr lang="en-GB"/>
              <a:pPr>
                <a:defRPr/>
              </a:pPr>
              <a:t>13/01/2022</a:t>
            </a:fld>
            <a:endParaRPr lang="en-GB"/>
          </a:p>
        </p:txBody>
      </p:sp>
      <p:sp>
        <p:nvSpPr>
          <p:cNvPr id="8" name="Rectangle 44">
            <a:extLst>
              <a:ext uri="{FF2B5EF4-FFF2-40B4-BE49-F238E27FC236}">
                <a16:creationId xmlns:a16="http://schemas.microsoft.com/office/drawing/2014/main" id="{B10DA9E3-6208-49C6-8A8D-985532F7E5A3}"/>
              </a:ext>
            </a:extLst>
          </p:cNvPr>
          <p:cNvSpPr>
            <a:spLocks noGrp="1" noChangeArrowheads="1"/>
          </p:cNvSpPr>
          <p:nvPr>
            <p:ph type="ftr" sz="quarter" idx="11"/>
          </p:nvPr>
        </p:nvSpPr>
        <p:spPr>
          <a:ln/>
        </p:spPr>
        <p:txBody>
          <a:bodyPr/>
          <a:lstStyle>
            <a:lvl1pPr>
              <a:defRPr/>
            </a:lvl1pPr>
          </a:lstStyle>
          <a:p>
            <a:pPr>
              <a:defRPr/>
            </a:pPr>
            <a:r>
              <a:rPr lang="en-GB"/>
              <a:t>Sam Laird   Trade Policy Course</a:t>
            </a:r>
          </a:p>
        </p:txBody>
      </p:sp>
      <p:sp>
        <p:nvSpPr>
          <p:cNvPr id="9" name="Rectangle 45">
            <a:extLst>
              <a:ext uri="{FF2B5EF4-FFF2-40B4-BE49-F238E27FC236}">
                <a16:creationId xmlns:a16="http://schemas.microsoft.com/office/drawing/2014/main" id="{7A8B817F-6012-4F71-A833-CF74F61AFE28}"/>
              </a:ext>
            </a:extLst>
          </p:cNvPr>
          <p:cNvSpPr>
            <a:spLocks noGrp="1" noChangeArrowheads="1"/>
          </p:cNvSpPr>
          <p:nvPr>
            <p:ph type="sldNum" sz="quarter" idx="12"/>
          </p:nvPr>
        </p:nvSpPr>
        <p:spPr>
          <a:ln/>
        </p:spPr>
        <p:txBody>
          <a:bodyPr/>
          <a:lstStyle>
            <a:lvl1pPr>
              <a:defRPr/>
            </a:lvl1pPr>
          </a:lstStyle>
          <a:p>
            <a:fld id="{3D97F9EE-7ADE-471D-B582-90B9D83F1C3E}" type="slidenum">
              <a:rPr lang="en-GB" altLang="en-US"/>
              <a:pPr/>
              <a:t>‹#›</a:t>
            </a:fld>
            <a:endParaRPr lang="en-GB" altLang="en-US"/>
          </a:p>
        </p:txBody>
      </p:sp>
    </p:spTree>
    <p:extLst>
      <p:ext uri="{BB962C8B-B14F-4D97-AF65-F5344CB8AC3E}">
        <p14:creationId xmlns:p14="http://schemas.microsoft.com/office/powerpoint/2010/main" val="2719443934"/>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3">
            <a:extLst>
              <a:ext uri="{FF2B5EF4-FFF2-40B4-BE49-F238E27FC236}">
                <a16:creationId xmlns:a16="http://schemas.microsoft.com/office/drawing/2014/main" id="{51C0DA64-CC59-43B3-A4CF-B992FF131DBF}"/>
              </a:ext>
            </a:extLst>
          </p:cNvPr>
          <p:cNvSpPr>
            <a:spLocks noGrp="1" noChangeArrowheads="1"/>
          </p:cNvSpPr>
          <p:nvPr>
            <p:ph type="dt" sz="half" idx="10"/>
          </p:nvPr>
        </p:nvSpPr>
        <p:spPr>
          <a:ln/>
        </p:spPr>
        <p:txBody>
          <a:bodyPr/>
          <a:lstStyle>
            <a:lvl1pPr>
              <a:defRPr/>
            </a:lvl1pPr>
          </a:lstStyle>
          <a:p>
            <a:pPr>
              <a:defRPr/>
            </a:pPr>
            <a:fld id="{9436DDA3-AE22-4F41-98DA-29009A5AD09C}" type="datetime1">
              <a:rPr lang="en-GB"/>
              <a:pPr>
                <a:defRPr/>
              </a:pPr>
              <a:t>13/01/2022</a:t>
            </a:fld>
            <a:endParaRPr lang="en-GB"/>
          </a:p>
        </p:txBody>
      </p:sp>
      <p:sp>
        <p:nvSpPr>
          <p:cNvPr id="4" name="Rectangle 44">
            <a:extLst>
              <a:ext uri="{FF2B5EF4-FFF2-40B4-BE49-F238E27FC236}">
                <a16:creationId xmlns:a16="http://schemas.microsoft.com/office/drawing/2014/main" id="{0F278A69-62FE-4B09-AFE9-09C47B15E063}"/>
              </a:ext>
            </a:extLst>
          </p:cNvPr>
          <p:cNvSpPr>
            <a:spLocks noGrp="1" noChangeArrowheads="1"/>
          </p:cNvSpPr>
          <p:nvPr>
            <p:ph type="ftr" sz="quarter" idx="11"/>
          </p:nvPr>
        </p:nvSpPr>
        <p:spPr>
          <a:ln/>
        </p:spPr>
        <p:txBody>
          <a:bodyPr/>
          <a:lstStyle>
            <a:lvl1pPr>
              <a:defRPr/>
            </a:lvl1pPr>
          </a:lstStyle>
          <a:p>
            <a:pPr>
              <a:defRPr/>
            </a:pPr>
            <a:r>
              <a:rPr lang="en-GB"/>
              <a:t>Sam Laird   Trade Policy Course</a:t>
            </a:r>
          </a:p>
        </p:txBody>
      </p:sp>
      <p:sp>
        <p:nvSpPr>
          <p:cNvPr id="5" name="Rectangle 45">
            <a:extLst>
              <a:ext uri="{FF2B5EF4-FFF2-40B4-BE49-F238E27FC236}">
                <a16:creationId xmlns:a16="http://schemas.microsoft.com/office/drawing/2014/main" id="{679A45CF-0CA4-4FB2-BD47-4C143E222054}"/>
              </a:ext>
            </a:extLst>
          </p:cNvPr>
          <p:cNvSpPr>
            <a:spLocks noGrp="1" noChangeArrowheads="1"/>
          </p:cNvSpPr>
          <p:nvPr>
            <p:ph type="sldNum" sz="quarter" idx="12"/>
          </p:nvPr>
        </p:nvSpPr>
        <p:spPr>
          <a:ln/>
        </p:spPr>
        <p:txBody>
          <a:bodyPr/>
          <a:lstStyle>
            <a:lvl1pPr>
              <a:defRPr/>
            </a:lvl1pPr>
          </a:lstStyle>
          <a:p>
            <a:fld id="{9B013F33-C06D-4F5F-8996-23E4285A013E}" type="slidenum">
              <a:rPr lang="en-GB" altLang="en-US"/>
              <a:pPr/>
              <a:t>‹#›</a:t>
            </a:fld>
            <a:endParaRPr lang="en-GB" altLang="en-US"/>
          </a:p>
        </p:txBody>
      </p:sp>
    </p:spTree>
    <p:extLst>
      <p:ext uri="{BB962C8B-B14F-4D97-AF65-F5344CB8AC3E}">
        <p14:creationId xmlns:p14="http://schemas.microsoft.com/office/powerpoint/2010/main" val="3146430596"/>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id="{6116C568-7D53-4A6D-AEB7-B0EDD7604BC2}"/>
              </a:ext>
            </a:extLst>
          </p:cNvPr>
          <p:cNvSpPr>
            <a:spLocks noGrp="1" noChangeArrowheads="1"/>
          </p:cNvSpPr>
          <p:nvPr>
            <p:ph type="dt" sz="half" idx="10"/>
          </p:nvPr>
        </p:nvSpPr>
        <p:spPr>
          <a:ln/>
        </p:spPr>
        <p:txBody>
          <a:bodyPr/>
          <a:lstStyle>
            <a:lvl1pPr>
              <a:defRPr/>
            </a:lvl1pPr>
          </a:lstStyle>
          <a:p>
            <a:pPr>
              <a:defRPr/>
            </a:pPr>
            <a:fld id="{B0FA45A5-4A34-4128-87D9-B96B3F3B76CA}" type="datetime1">
              <a:rPr lang="en-GB"/>
              <a:pPr>
                <a:defRPr/>
              </a:pPr>
              <a:t>13/01/2022</a:t>
            </a:fld>
            <a:endParaRPr lang="en-GB"/>
          </a:p>
        </p:txBody>
      </p:sp>
      <p:sp>
        <p:nvSpPr>
          <p:cNvPr id="3" name="Rectangle 44">
            <a:extLst>
              <a:ext uri="{FF2B5EF4-FFF2-40B4-BE49-F238E27FC236}">
                <a16:creationId xmlns:a16="http://schemas.microsoft.com/office/drawing/2014/main" id="{9829CAB6-5B95-4DBC-8756-0942DA429A67}"/>
              </a:ext>
            </a:extLst>
          </p:cNvPr>
          <p:cNvSpPr>
            <a:spLocks noGrp="1" noChangeArrowheads="1"/>
          </p:cNvSpPr>
          <p:nvPr>
            <p:ph type="ftr" sz="quarter" idx="11"/>
          </p:nvPr>
        </p:nvSpPr>
        <p:spPr>
          <a:ln/>
        </p:spPr>
        <p:txBody>
          <a:bodyPr/>
          <a:lstStyle>
            <a:lvl1pPr>
              <a:defRPr/>
            </a:lvl1pPr>
          </a:lstStyle>
          <a:p>
            <a:pPr>
              <a:defRPr/>
            </a:pPr>
            <a:r>
              <a:rPr lang="en-GB"/>
              <a:t>Sam Laird   Trade Policy Course</a:t>
            </a:r>
          </a:p>
        </p:txBody>
      </p:sp>
      <p:sp>
        <p:nvSpPr>
          <p:cNvPr id="4" name="Rectangle 45">
            <a:extLst>
              <a:ext uri="{FF2B5EF4-FFF2-40B4-BE49-F238E27FC236}">
                <a16:creationId xmlns:a16="http://schemas.microsoft.com/office/drawing/2014/main" id="{2140C04E-8ACB-4FF3-9CD0-165871606FFD}"/>
              </a:ext>
            </a:extLst>
          </p:cNvPr>
          <p:cNvSpPr>
            <a:spLocks noGrp="1" noChangeArrowheads="1"/>
          </p:cNvSpPr>
          <p:nvPr>
            <p:ph type="sldNum" sz="quarter" idx="12"/>
          </p:nvPr>
        </p:nvSpPr>
        <p:spPr>
          <a:ln/>
        </p:spPr>
        <p:txBody>
          <a:bodyPr/>
          <a:lstStyle>
            <a:lvl1pPr>
              <a:defRPr/>
            </a:lvl1pPr>
          </a:lstStyle>
          <a:p>
            <a:fld id="{91663AAA-2EFC-461E-A85F-6F03AB16BE91}" type="slidenum">
              <a:rPr lang="en-GB" altLang="en-US"/>
              <a:pPr/>
              <a:t>‹#›</a:t>
            </a:fld>
            <a:endParaRPr lang="en-GB" altLang="en-US"/>
          </a:p>
        </p:txBody>
      </p:sp>
    </p:spTree>
    <p:extLst>
      <p:ext uri="{BB962C8B-B14F-4D97-AF65-F5344CB8AC3E}">
        <p14:creationId xmlns:p14="http://schemas.microsoft.com/office/powerpoint/2010/main" val="374466115"/>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7499F7D0-314B-4647-B519-CDB1309DA169}"/>
              </a:ext>
            </a:extLst>
          </p:cNvPr>
          <p:cNvSpPr>
            <a:spLocks noGrp="1" noChangeArrowheads="1"/>
          </p:cNvSpPr>
          <p:nvPr>
            <p:ph type="dt" sz="half" idx="10"/>
          </p:nvPr>
        </p:nvSpPr>
        <p:spPr>
          <a:ln/>
        </p:spPr>
        <p:txBody>
          <a:bodyPr/>
          <a:lstStyle>
            <a:lvl1pPr>
              <a:defRPr/>
            </a:lvl1pPr>
          </a:lstStyle>
          <a:p>
            <a:pPr>
              <a:defRPr/>
            </a:pPr>
            <a:fld id="{9D2CA582-D418-47A4-B795-3C6B130C7FA9}" type="datetime1">
              <a:rPr lang="en-GB"/>
              <a:pPr>
                <a:defRPr/>
              </a:pPr>
              <a:t>13/01/2022</a:t>
            </a:fld>
            <a:endParaRPr lang="en-GB"/>
          </a:p>
        </p:txBody>
      </p:sp>
      <p:sp>
        <p:nvSpPr>
          <p:cNvPr id="6" name="Rectangle 44">
            <a:extLst>
              <a:ext uri="{FF2B5EF4-FFF2-40B4-BE49-F238E27FC236}">
                <a16:creationId xmlns:a16="http://schemas.microsoft.com/office/drawing/2014/main" id="{40AC60B9-6E00-4185-B7A8-2BB76D0EE81D}"/>
              </a:ext>
            </a:extLst>
          </p:cNvPr>
          <p:cNvSpPr>
            <a:spLocks noGrp="1" noChangeArrowheads="1"/>
          </p:cNvSpPr>
          <p:nvPr>
            <p:ph type="ftr" sz="quarter" idx="11"/>
          </p:nvPr>
        </p:nvSpPr>
        <p:spPr>
          <a:ln/>
        </p:spPr>
        <p:txBody>
          <a:bodyPr/>
          <a:lstStyle>
            <a:lvl1pPr>
              <a:defRPr/>
            </a:lvl1pPr>
          </a:lstStyle>
          <a:p>
            <a:pPr>
              <a:defRPr/>
            </a:pPr>
            <a:r>
              <a:rPr lang="en-GB"/>
              <a:t>Sam Laird   Trade Policy Course</a:t>
            </a:r>
          </a:p>
        </p:txBody>
      </p:sp>
      <p:sp>
        <p:nvSpPr>
          <p:cNvPr id="7" name="Rectangle 45">
            <a:extLst>
              <a:ext uri="{FF2B5EF4-FFF2-40B4-BE49-F238E27FC236}">
                <a16:creationId xmlns:a16="http://schemas.microsoft.com/office/drawing/2014/main" id="{0F89C883-806F-4B37-89FD-1C2B3B6871CA}"/>
              </a:ext>
            </a:extLst>
          </p:cNvPr>
          <p:cNvSpPr>
            <a:spLocks noGrp="1" noChangeArrowheads="1"/>
          </p:cNvSpPr>
          <p:nvPr>
            <p:ph type="sldNum" sz="quarter" idx="12"/>
          </p:nvPr>
        </p:nvSpPr>
        <p:spPr>
          <a:ln/>
        </p:spPr>
        <p:txBody>
          <a:bodyPr/>
          <a:lstStyle>
            <a:lvl1pPr>
              <a:defRPr/>
            </a:lvl1pPr>
          </a:lstStyle>
          <a:p>
            <a:fld id="{9108F97B-917A-4D47-91F7-13C924D5A64C}" type="slidenum">
              <a:rPr lang="en-GB" altLang="en-US"/>
              <a:pPr/>
              <a:t>‹#›</a:t>
            </a:fld>
            <a:endParaRPr lang="en-GB" altLang="en-US"/>
          </a:p>
        </p:txBody>
      </p:sp>
    </p:spTree>
    <p:extLst>
      <p:ext uri="{BB962C8B-B14F-4D97-AF65-F5344CB8AC3E}">
        <p14:creationId xmlns:p14="http://schemas.microsoft.com/office/powerpoint/2010/main" val="591613742"/>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77146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9">
            <a:extLst>
              <a:ext uri="{FF2B5EF4-FFF2-40B4-BE49-F238E27FC236}">
                <a16:creationId xmlns:a16="http://schemas.microsoft.com/office/drawing/2014/main" id="{E00172BC-5602-4645-99EF-369B207BF712}"/>
              </a:ext>
            </a:extLst>
          </p:cNvPr>
          <p:cNvGrpSpPr>
            <a:grpSpLocks/>
          </p:cNvGrpSpPr>
          <p:nvPr/>
        </p:nvGrpSpPr>
        <p:grpSpPr bwMode="auto">
          <a:xfrm>
            <a:off x="194734" y="976313"/>
            <a:ext cx="11781367" cy="5256212"/>
            <a:chOff x="92" y="615"/>
            <a:chExt cx="5566" cy="3311"/>
          </a:xfrm>
        </p:grpSpPr>
        <p:grpSp>
          <p:nvGrpSpPr>
            <p:cNvPr id="1032" name="Group 31">
              <a:extLst>
                <a:ext uri="{FF2B5EF4-FFF2-40B4-BE49-F238E27FC236}">
                  <a16:creationId xmlns:a16="http://schemas.microsoft.com/office/drawing/2014/main" id="{9408E76D-B2D8-45F7-8E53-BFC071A8C39C}"/>
                </a:ext>
              </a:extLst>
            </p:cNvPr>
            <p:cNvGrpSpPr>
              <a:grpSpLocks/>
            </p:cNvGrpSpPr>
            <p:nvPr/>
          </p:nvGrpSpPr>
          <p:grpSpPr bwMode="auto">
            <a:xfrm>
              <a:off x="2314" y="617"/>
              <a:ext cx="3344" cy="3080"/>
              <a:chOff x="2314" y="617"/>
              <a:chExt cx="3344" cy="3080"/>
            </a:xfrm>
          </p:grpSpPr>
          <p:grpSp>
            <p:nvGrpSpPr>
              <p:cNvPr id="1040" name="Group 7">
                <a:extLst>
                  <a:ext uri="{FF2B5EF4-FFF2-40B4-BE49-F238E27FC236}">
                    <a16:creationId xmlns:a16="http://schemas.microsoft.com/office/drawing/2014/main" id="{07CA0A86-3BF5-44ED-B1C0-97C8E323D7D5}"/>
                  </a:ext>
                </a:extLst>
              </p:cNvPr>
              <p:cNvGrpSpPr>
                <a:grpSpLocks/>
              </p:cNvGrpSpPr>
              <p:nvPr/>
            </p:nvGrpSpPr>
            <p:grpSpPr bwMode="auto">
              <a:xfrm>
                <a:off x="5166" y="2575"/>
                <a:ext cx="492" cy="1122"/>
                <a:chOff x="5166" y="2575"/>
                <a:chExt cx="492" cy="1122"/>
              </a:xfrm>
            </p:grpSpPr>
            <p:grpSp>
              <p:nvGrpSpPr>
                <p:cNvPr id="1064" name="Group 5">
                  <a:extLst>
                    <a:ext uri="{FF2B5EF4-FFF2-40B4-BE49-F238E27FC236}">
                      <a16:creationId xmlns:a16="http://schemas.microsoft.com/office/drawing/2014/main" id="{05BF37A0-A09F-4991-8158-FE4633FA5E10}"/>
                    </a:ext>
                  </a:extLst>
                </p:cNvPr>
                <p:cNvGrpSpPr>
                  <a:grpSpLocks/>
                </p:cNvGrpSpPr>
                <p:nvPr/>
              </p:nvGrpSpPr>
              <p:grpSpPr bwMode="auto">
                <a:xfrm>
                  <a:off x="5166" y="3367"/>
                  <a:ext cx="492" cy="330"/>
                  <a:chOff x="5166" y="3367"/>
                  <a:chExt cx="492" cy="330"/>
                </a:xfrm>
              </p:grpSpPr>
              <p:sp>
                <p:nvSpPr>
                  <p:cNvPr id="1066" name="Freeform 2">
                    <a:extLst>
                      <a:ext uri="{FF2B5EF4-FFF2-40B4-BE49-F238E27FC236}">
                        <a16:creationId xmlns:a16="http://schemas.microsoft.com/office/drawing/2014/main" id="{B1F8AD43-B368-4F6E-BCF9-E8BA06AE2E31}"/>
                      </a:ext>
                    </a:extLst>
                  </p:cNvPr>
                  <p:cNvSpPr>
                    <a:spLocks/>
                  </p:cNvSpPr>
                  <p:nvPr/>
                </p:nvSpPr>
                <p:spPr bwMode="auto">
                  <a:xfrm>
                    <a:off x="5579" y="3367"/>
                    <a:ext cx="79" cy="200"/>
                  </a:xfrm>
                  <a:custGeom>
                    <a:avLst/>
                    <a:gdLst>
                      <a:gd name="T0" fmla="*/ 25 w 79"/>
                      <a:gd name="T1" fmla="*/ 3 h 200"/>
                      <a:gd name="T2" fmla="*/ 33 w 79"/>
                      <a:gd name="T3" fmla="*/ 0 h 200"/>
                      <a:gd name="T4" fmla="*/ 47 w 79"/>
                      <a:gd name="T5" fmla="*/ 22 h 200"/>
                      <a:gd name="T6" fmla="*/ 45 w 79"/>
                      <a:gd name="T7" fmla="*/ 86 h 200"/>
                      <a:gd name="T8" fmla="*/ 55 w 79"/>
                      <a:gd name="T9" fmla="*/ 86 h 200"/>
                      <a:gd name="T10" fmla="*/ 57 w 79"/>
                      <a:gd name="T11" fmla="*/ 94 h 200"/>
                      <a:gd name="T12" fmla="*/ 60 w 79"/>
                      <a:gd name="T13" fmla="*/ 108 h 200"/>
                      <a:gd name="T14" fmla="*/ 62 w 79"/>
                      <a:gd name="T15" fmla="*/ 116 h 200"/>
                      <a:gd name="T16" fmla="*/ 70 w 79"/>
                      <a:gd name="T17" fmla="*/ 113 h 200"/>
                      <a:gd name="T18" fmla="*/ 76 w 79"/>
                      <a:gd name="T19" fmla="*/ 100 h 200"/>
                      <a:gd name="T20" fmla="*/ 78 w 79"/>
                      <a:gd name="T21" fmla="*/ 108 h 200"/>
                      <a:gd name="T22" fmla="*/ 74 w 79"/>
                      <a:gd name="T23" fmla="*/ 119 h 200"/>
                      <a:gd name="T24" fmla="*/ 70 w 79"/>
                      <a:gd name="T25" fmla="*/ 127 h 200"/>
                      <a:gd name="T26" fmla="*/ 68 w 79"/>
                      <a:gd name="T27" fmla="*/ 144 h 200"/>
                      <a:gd name="T28" fmla="*/ 59 w 79"/>
                      <a:gd name="T29" fmla="*/ 152 h 200"/>
                      <a:gd name="T30" fmla="*/ 53 w 79"/>
                      <a:gd name="T31" fmla="*/ 155 h 200"/>
                      <a:gd name="T32" fmla="*/ 45 w 79"/>
                      <a:gd name="T33" fmla="*/ 163 h 200"/>
                      <a:gd name="T34" fmla="*/ 43 w 79"/>
                      <a:gd name="T35" fmla="*/ 171 h 200"/>
                      <a:gd name="T36" fmla="*/ 45 w 79"/>
                      <a:gd name="T37" fmla="*/ 180 h 200"/>
                      <a:gd name="T38" fmla="*/ 47 w 79"/>
                      <a:gd name="T39" fmla="*/ 188 h 200"/>
                      <a:gd name="T40" fmla="*/ 37 w 79"/>
                      <a:gd name="T41" fmla="*/ 193 h 200"/>
                      <a:gd name="T42" fmla="*/ 31 w 79"/>
                      <a:gd name="T43" fmla="*/ 196 h 200"/>
                      <a:gd name="T44" fmla="*/ 25 w 79"/>
                      <a:gd name="T45" fmla="*/ 199 h 200"/>
                      <a:gd name="T46" fmla="*/ 21 w 79"/>
                      <a:gd name="T47" fmla="*/ 196 h 200"/>
                      <a:gd name="T48" fmla="*/ 12 w 79"/>
                      <a:gd name="T49" fmla="*/ 193 h 200"/>
                      <a:gd name="T50" fmla="*/ 8 w 79"/>
                      <a:gd name="T51" fmla="*/ 188 h 200"/>
                      <a:gd name="T52" fmla="*/ 12 w 79"/>
                      <a:gd name="T53" fmla="*/ 182 h 200"/>
                      <a:gd name="T54" fmla="*/ 20 w 79"/>
                      <a:gd name="T55" fmla="*/ 180 h 200"/>
                      <a:gd name="T56" fmla="*/ 25 w 79"/>
                      <a:gd name="T57" fmla="*/ 166 h 200"/>
                      <a:gd name="T58" fmla="*/ 25 w 79"/>
                      <a:gd name="T59" fmla="*/ 160 h 200"/>
                      <a:gd name="T60" fmla="*/ 20 w 79"/>
                      <a:gd name="T61" fmla="*/ 155 h 200"/>
                      <a:gd name="T62" fmla="*/ 12 w 79"/>
                      <a:gd name="T63" fmla="*/ 146 h 200"/>
                      <a:gd name="T64" fmla="*/ 6 w 79"/>
                      <a:gd name="T65" fmla="*/ 146 h 200"/>
                      <a:gd name="T66" fmla="*/ 2 w 79"/>
                      <a:gd name="T67" fmla="*/ 144 h 200"/>
                      <a:gd name="T68" fmla="*/ 0 w 79"/>
                      <a:gd name="T69" fmla="*/ 135 h 200"/>
                      <a:gd name="T70" fmla="*/ 2 w 79"/>
                      <a:gd name="T71" fmla="*/ 130 h 200"/>
                      <a:gd name="T72" fmla="*/ 6 w 79"/>
                      <a:gd name="T73" fmla="*/ 130 h 200"/>
                      <a:gd name="T74" fmla="*/ 12 w 79"/>
                      <a:gd name="T75" fmla="*/ 127 h 200"/>
                      <a:gd name="T76" fmla="*/ 20 w 79"/>
                      <a:gd name="T77" fmla="*/ 119 h 200"/>
                      <a:gd name="T78" fmla="*/ 23 w 79"/>
                      <a:gd name="T79" fmla="*/ 116 h 200"/>
                      <a:gd name="T80" fmla="*/ 27 w 79"/>
                      <a:gd name="T81" fmla="*/ 86 h 200"/>
                      <a:gd name="T82" fmla="*/ 23 w 79"/>
                      <a:gd name="T83" fmla="*/ 77 h 200"/>
                      <a:gd name="T84" fmla="*/ 18 w 79"/>
                      <a:gd name="T85" fmla="*/ 72 h 200"/>
                      <a:gd name="T86" fmla="*/ 16 w 79"/>
                      <a:gd name="T87" fmla="*/ 55 h 200"/>
                      <a:gd name="T88" fmla="*/ 18 w 79"/>
                      <a:gd name="T89" fmla="*/ 39 h 200"/>
                      <a:gd name="T90" fmla="*/ 20 w 79"/>
                      <a:gd name="T91" fmla="*/ 28 h 200"/>
                      <a:gd name="T92" fmla="*/ 25 w 79"/>
                      <a:gd name="T93" fmla="*/ 3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9" h="200">
                        <a:moveTo>
                          <a:pt x="25" y="3"/>
                        </a:moveTo>
                        <a:lnTo>
                          <a:pt x="33" y="0"/>
                        </a:lnTo>
                        <a:lnTo>
                          <a:pt x="47" y="22"/>
                        </a:lnTo>
                        <a:lnTo>
                          <a:pt x="45" y="86"/>
                        </a:lnTo>
                        <a:lnTo>
                          <a:pt x="55" y="86"/>
                        </a:lnTo>
                        <a:lnTo>
                          <a:pt x="57" y="94"/>
                        </a:lnTo>
                        <a:lnTo>
                          <a:pt x="60" y="108"/>
                        </a:lnTo>
                        <a:lnTo>
                          <a:pt x="62" y="116"/>
                        </a:lnTo>
                        <a:lnTo>
                          <a:pt x="70" y="113"/>
                        </a:lnTo>
                        <a:lnTo>
                          <a:pt x="76" y="100"/>
                        </a:lnTo>
                        <a:lnTo>
                          <a:pt x="78" y="108"/>
                        </a:lnTo>
                        <a:lnTo>
                          <a:pt x="74" y="119"/>
                        </a:lnTo>
                        <a:lnTo>
                          <a:pt x="70" y="127"/>
                        </a:lnTo>
                        <a:lnTo>
                          <a:pt x="68" y="144"/>
                        </a:lnTo>
                        <a:lnTo>
                          <a:pt x="59" y="152"/>
                        </a:lnTo>
                        <a:lnTo>
                          <a:pt x="53" y="155"/>
                        </a:lnTo>
                        <a:lnTo>
                          <a:pt x="45" y="163"/>
                        </a:lnTo>
                        <a:lnTo>
                          <a:pt x="43" y="171"/>
                        </a:lnTo>
                        <a:lnTo>
                          <a:pt x="45" y="180"/>
                        </a:lnTo>
                        <a:lnTo>
                          <a:pt x="47" y="188"/>
                        </a:lnTo>
                        <a:lnTo>
                          <a:pt x="37" y="193"/>
                        </a:lnTo>
                        <a:lnTo>
                          <a:pt x="31" y="196"/>
                        </a:lnTo>
                        <a:lnTo>
                          <a:pt x="25" y="199"/>
                        </a:lnTo>
                        <a:lnTo>
                          <a:pt x="21" y="196"/>
                        </a:lnTo>
                        <a:lnTo>
                          <a:pt x="12" y="193"/>
                        </a:lnTo>
                        <a:lnTo>
                          <a:pt x="8" y="188"/>
                        </a:lnTo>
                        <a:lnTo>
                          <a:pt x="12" y="182"/>
                        </a:lnTo>
                        <a:lnTo>
                          <a:pt x="20" y="180"/>
                        </a:lnTo>
                        <a:lnTo>
                          <a:pt x="25" y="166"/>
                        </a:lnTo>
                        <a:lnTo>
                          <a:pt x="25" y="160"/>
                        </a:lnTo>
                        <a:lnTo>
                          <a:pt x="20" y="155"/>
                        </a:lnTo>
                        <a:lnTo>
                          <a:pt x="12" y="146"/>
                        </a:lnTo>
                        <a:lnTo>
                          <a:pt x="6" y="146"/>
                        </a:lnTo>
                        <a:lnTo>
                          <a:pt x="2" y="144"/>
                        </a:lnTo>
                        <a:lnTo>
                          <a:pt x="0" y="135"/>
                        </a:lnTo>
                        <a:lnTo>
                          <a:pt x="2" y="130"/>
                        </a:lnTo>
                        <a:lnTo>
                          <a:pt x="6" y="130"/>
                        </a:lnTo>
                        <a:lnTo>
                          <a:pt x="12" y="127"/>
                        </a:lnTo>
                        <a:lnTo>
                          <a:pt x="20" y="119"/>
                        </a:lnTo>
                        <a:lnTo>
                          <a:pt x="23" y="116"/>
                        </a:lnTo>
                        <a:lnTo>
                          <a:pt x="27" y="86"/>
                        </a:lnTo>
                        <a:lnTo>
                          <a:pt x="23" y="77"/>
                        </a:lnTo>
                        <a:lnTo>
                          <a:pt x="18" y="72"/>
                        </a:lnTo>
                        <a:lnTo>
                          <a:pt x="16" y="55"/>
                        </a:lnTo>
                        <a:lnTo>
                          <a:pt x="18" y="39"/>
                        </a:lnTo>
                        <a:lnTo>
                          <a:pt x="20" y="28"/>
                        </a:lnTo>
                        <a:lnTo>
                          <a:pt x="25" y="3"/>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2" name="Freeform 3">
                    <a:extLst>
                      <a:ext uri="{FF2B5EF4-FFF2-40B4-BE49-F238E27FC236}">
                        <a16:creationId xmlns:a16="http://schemas.microsoft.com/office/drawing/2014/main" id="{AF5B8BF3-CA6D-4728-B931-7893E4092A08}"/>
                      </a:ext>
                    </a:extLst>
                  </p:cNvPr>
                  <p:cNvSpPr>
                    <a:spLocks/>
                  </p:cNvSpPr>
                  <p:nvPr/>
                </p:nvSpPr>
                <p:spPr bwMode="auto">
                  <a:xfrm>
                    <a:off x="5428" y="3527"/>
                    <a:ext cx="146" cy="170"/>
                  </a:xfrm>
                  <a:custGeom>
                    <a:avLst/>
                    <a:gdLst>
                      <a:gd name="T0" fmla="*/ 102 w 146"/>
                      <a:gd name="T1" fmla="*/ 0 h 170"/>
                      <a:gd name="T2" fmla="*/ 120 w 146"/>
                      <a:gd name="T3" fmla="*/ 0 h 170"/>
                      <a:gd name="T4" fmla="*/ 145 w 146"/>
                      <a:gd name="T5" fmla="*/ 44 h 170"/>
                      <a:gd name="T6" fmla="*/ 118 w 146"/>
                      <a:gd name="T7" fmla="*/ 83 h 170"/>
                      <a:gd name="T8" fmla="*/ 118 w 146"/>
                      <a:gd name="T9" fmla="*/ 100 h 170"/>
                      <a:gd name="T10" fmla="*/ 112 w 146"/>
                      <a:gd name="T11" fmla="*/ 105 h 170"/>
                      <a:gd name="T12" fmla="*/ 96 w 146"/>
                      <a:gd name="T13" fmla="*/ 105 h 170"/>
                      <a:gd name="T14" fmla="*/ 76 w 146"/>
                      <a:gd name="T15" fmla="*/ 127 h 170"/>
                      <a:gd name="T16" fmla="*/ 59 w 146"/>
                      <a:gd name="T17" fmla="*/ 150 h 170"/>
                      <a:gd name="T18" fmla="*/ 47 w 146"/>
                      <a:gd name="T19" fmla="*/ 169 h 170"/>
                      <a:gd name="T20" fmla="*/ 47 w 146"/>
                      <a:gd name="T21" fmla="*/ 152 h 170"/>
                      <a:gd name="T22" fmla="*/ 25 w 146"/>
                      <a:gd name="T23" fmla="*/ 155 h 170"/>
                      <a:gd name="T24" fmla="*/ 16 w 146"/>
                      <a:gd name="T25" fmla="*/ 155 h 170"/>
                      <a:gd name="T26" fmla="*/ 0 w 146"/>
                      <a:gd name="T27" fmla="*/ 155 h 170"/>
                      <a:gd name="T28" fmla="*/ 22 w 146"/>
                      <a:gd name="T29" fmla="*/ 127 h 170"/>
                      <a:gd name="T30" fmla="*/ 29 w 146"/>
                      <a:gd name="T31" fmla="*/ 114 h 170"/>
                      <a:gd name="T32" fmla="*/ 37 w 146"/>
                      <a:gd name="T33" fmla="*/ 114 h 170"/>
                      <a:gd name="T34" fmla="*/ 53 w 146"/>
                      <a:gd name="T35" fmla="*/ 91 h 170"/>
                      <a:gd name="T36" fmla="*/ 59 w 146"/>
                      <a:gd name="T37" fmla="*/ 91 h 170"/>
                      <a:gd name="T38" fmla="*/ 59 w 146"/>
                      <a:gd name="T39" fmla="*/ 89 h 170"/>
                      <a:gd name="T40" fmla="*/ 67 w 146"/>
                      <a:gd name="T41" fmla="*/ 80 h 170"/>
                      <a:gd name="T42" fmla="*/ 76 w 146"/>
                      <a:gd name="T43" fmla="*/ 80 h 170"/>
                      <a:gd name="T44" fmla="*/ 73 w 146"/>
                      <a:gd name="T45" fmla="*/ 55 h 170"/>
                      <a:gd name="T46" fmla="*/ 74 w 146"/>
                      <a:gd name="T47" fmla="*/ 55 h 170"/>
                      <a:gd name="T48" fmla="*/ 84 w 146"/>
                      <a:gd name="T49" fmla="*/ 42 h 170"/>
                      <a:gd name="T50" fmla="*/ 88 w 146"/>
                      <a:gd name="T51" fmla="*/ 53 h 170"/>
                      <a:gd name="T52" fmla="*/ 104 w 146"/>
                      <a:gd name="T53" fmla="*/ 33 h 170"/>
                      <a:gd name="T54" fmla="*/ 102 w 146"/>
                      <a:gd name="T55" fmla="*/ 0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6" h="170">
                        <a:moveTo>
                          <a:pt x="102" y="0"/>
                        </a:moveTo>
                        <a:lnTo>
                          <a:pt x="120" y="0"/>
                        </a:lnTo>
                        <a:lnTo>
                          <a:pt x="145" y="44"/>
                        </a:lnTo>
                        <a:lnTo>
                          <a:pt x="118" y="83"/>
                        </a:lnTo>
                        <a:lnTo>
                          <a:pt x="118" y="100"/>
                        </a:lnTo>
                        <a:lnTo>
                          <a:pt x="112" y="105"/>
                        </a:lnTo>
                        <a:lnTo>
                          <a:pt x="96" y="105"/>
                        </a:lnTo>
                        <a:lnTo>
                          <a:pt x="76" y="127"/>
                        </a:lnTo>
                        <a:lnTo>
                          <a:pt x="59" y="150"/>
                        </a:lnTo>
                        <a:lnTo>
                          <a:pt x="47" y="169"/>
                        </a:lnTo>
                        <a:lnTo>
                          <a:pt x="47" y="152"/>
                        </a:lnTo>
                        <a:lnTo>
                          <a:pt x="25" y="155"/>
                        </a:lnTo>
                        <a:lnTo>
                          <a:pt x="16" y="155"/>
                        </a:lnTo>
                        <a:lnTo>
                          <a:pt x="0" y="155"/>
                        </a:lnTo>
                        <a:lnTo>
                          <a:pt x="22" y="127"/>
                        </a:lnTo>
                        <a:lnTo>
                          <a:pt x="29" y="114"/>
                        </a:lnTo>
                        <a:lnTo>
                          <a:pt x="37" y="114"/>
                        </a:lnTo>
                        <a:lnTo>
                          <a:pt x="53" y="91"/>
                        </a:lnTo>
                        <a:lnTo>
                          <a:pt x="59" y="91"/>
                        </a:lnTo>
                        <a:lnTo>
                          <a:pt x="59" y="89"/>
                        </a:lnTo>
                        <a:lnTo>
                          <a:pt x="67" y="80"/>
                        </a:lnTo>
                        <a:lnTo>
                          <a:pt x="76" y="80"/>
                        </a:lnTo>
                        <a:lnTo>
                          <a:pt x="73" y="55"/>
                        </a:lnTo>
                        <a:lnTo>
                          <a:pt x="74" y="55"/>
                        </a:lnTo>
                        <a:lnTo>
                          <a:pt x="84" y="42"/>
                        </a:lnTo>
                        <a:lnTo>
                          <a:pt x="88" y="53"/>
                        </a:lnTo>
                        <a:lnTo>
                          <a:pt x="104" y="33"/>
                        </a:lnTo>
                        <a:lnTo>
                          <a:pt x="102" y="0"/>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3" name="Freeform 4">
                    <a:extLst>
                      <a:ext uri="{FF2B5EF4-FFF2-40B4-BE49-F238E27FC236}">
                        <a16:creationId xmlns:a16="http://schemas.microsoft.com/office/drawing/2014/main" id="{B09C2A81-0D85-4EF8-A2BC-B0C52EF3B431}"/>
                      </a:ext>
                    </a:extLst>
                  </p:cNvPr>
                  <p:cNvSpPr>
                    <a:spLocks/>
                  </p:cNvSpPr>
                  <p:nvPr/>
                </p:nvSpPr>
                <p:spPr bwMode="auto">
                  <a:xfrm>
                    <a:off x="5166" y="3537"/>
                    <a:ext cx="56" cy="90"/>
                  </a:xfrm>
                  <a:custGeom>
                    <a:avLst/>
                    <a:gdLst>
                      <a:gd name="T0" fmla="*/ 0 w 56"/>
                      <a:gd name="T1" fmla="*/ 0 h 90"/>
                      <a:gd name="T2" fmla="*/ 12 w 56"/>
                      <a:gd name="T3" fmla="*/ 0 h 90"/>
                      <a:gd name="T4" fmla="*/ 26 w 56"/>
                      <a:gd name="T5" fmla="*/ 11 h 90"/>
                      <a:gd name="T6" fmla="*/ 55 w 56"/>
                      <a:gd name="T7" fmla="*/ 11 h 90"/>
                      <a:gd name="T8" fmla="*/ 51 w 56"/>
                      <a:gd name="T9" fmla="*/ 25 h 90"/>
                      <a:gd name="T10" fmla="*/ 55 w 56"/>
                      <a:gd name="T11" fmla="*/ 42 h 90"/>
                      <a:gd name="T12" fmla="*/ 45 w 56"/>
                      <a:gd name="T13" fmla="*/ 42 h 90"/>
                      <a:gd name="T14" fmla="*/ 43 w 56"/>
                      <a:gd name="T15" fmla="*/ 45 h 90"/>
                      <a:gd name="T16" fmla="*/ 37 w 56"/>
                      <a:gd name="T17" fmla="*/ 47 h 90"/>
                      <a:gd name="T18" fmla="*/ 43 w 56"/>
                      <a:gd name="T19" fmla="*/ 89 h 90"/>
                      <a:gd name="T20" fmla="*/ 26 w 56"/>
                      <a:gd name="T21" fmla="*/ 86 h 90"/>
                      <a:gd name="T22" fmla="*/ 10 w 56"/>
                      <a:gd name="T23" fmla="*/ 72 h 90"/>
                      <a:gd name="T24" fmla="*/ 10 w 56"/>
                      <a:gd name="T25" fmla="*/ 45 h 90"/>
                      <a:gd name="T26" fmla="*/ 10 w 56"/>
                      <a:gd name="T27" fmla="*/ 33 h 90"/>
                      <a:gd name="T28" fmla="*/ 0 w 56"/>
                      <a:gd name="T29" fmla="*/ 25 h 90"/>
                      <a:gd name="T30" fmla="*/ 0 w 56"/>
                      <a:gd name="T31" fmla="*/ 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6" h="90">
                        <a:moveTo>
                          <a:pt x="0" y="0"/>
                        </a:moveTo>
                        <a:lnTo>
                          <a:pt x="12" y="0"/>
                        </a:lnTo>
                        <a:lnTo>
                          <a:pt x="26" y="11"/>
                        </a:lnTo>
                        <a:lnTo>
                          <a:pt x="55" y="11"/>
                        </a:lnTo>
                        <a:lnTo>
                          <a:pt x="51" y="25"/>
                        </a:lnTo>
                        <a:lnTo>
                          <a:pt x="55" y="42"/>
                        </a:lnTo>
                        <a:lnTo>
                          <a:pt x="45" y="42"/>
                        </a:lnTo>
                        <a:lnTo>
                          <a:pt x="43" y="45"/>
                        </a:lnTo>
                        <a:lnTo>
                          <a:pt x="37" y="47"/>
                        </a:lnTo>
                        <a:lnTo>
                          <a:pt x="43" y="89"/>
                        </a:lnTo>
                        <a:lnTo>
                          <a:pt x="26" y="86"/>
                        </a:lnTo>
                        <a:lnTo>
                          <a:pt x="10" y="72"/>
                        </a:lnTo>
                        <a:lnTo>
                          <a:pt x="10" y="45"/>
                        </a:lnTo>
                        <a:lnTo>
                          <a:pt x="10" y="33"/>
                        </a:lnTo>
                        <a:lnTo>
                          <a:pt x="0" y="25"/>
                        </a:lnTo>
                        <a:lnTo>
                          <a:pt x="0" y="0"/>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grpSp>
            <p:sp>
              <p:nvSpPr>
                <p:cNvPr id="1065" name="Freeform 6">
                  <a:extLst>
                    <a:ext uri="{FF2B5EF4-FFF2-40B4-BE49-F238E27FC236}">
                      <a16:creationId xmlns:a16="http://schemas.microsoft.com/office/drawing/2014/main" id="{83D24DED-0AF6-4F1E-82B2-C0D379CB2067}"/>
                    </a:ext>
                  </a:extLst>
                </p:cNvPr>
                <p:cNvSpPr>
                  <a:spLocks/>
                </p:cNvSpPr>
                <p:nvPr/>
              </p:nvSpPr>
              <p:spPr bwMode="auto">
                <a:xfrm>
                  <a:off x="5266" y="2575"/>
                  <a:ext cx="89" cy="101"/>
                </a:xfrm>
                <a:custGeom>
                  <a:avLst/>
                  <a:gdLst>
                    <a:gd name="T0" fmla="*/ 16 w 89"/>
                    <a:gd name="T1" fmla="*/ 37 h 101"/>
                    <a:gd name="T2" fmla="*/ 0 w 89"/>
                    <a:gd name="T3" fmla="*/ 80 h 101"/>
                    <a:gd name="T4" fmla="*/ 6 w 89"/>
                    <a:gd name="T5" fmla="*/ 97 h 101"/>
                    <a:gd name="T6" fmla="*/ 31 w 89"/>
                    <a:gd name="T7" fmla="*/ 100 h 101"/>
                    <a:gd name="T8" fmla="*/ 53 w 89"/>
                    <a:gd name="T9" fmla="*/ 100 h 101"/>
                    <a:gd name="T10" fmla="*/ 61 w 89"/>
                    <a:gd name="T11" fmla="*/ 83 h 101"/>
                    <a:gd name="T12" fmla="*/ 65 w 89"/>
                    <a:gd name="T13" fmla="*/ 66 h 101"/>
                    <a:gd name="T14" fmla="*/ 88 w 89"/>
                    <a:gd name="T15" fmla="*/ 66 h 101"/>
                    <a:gd name="T16" fmla="*/ 84 w 89"/>
                    <a:gd name="T17" fmla="*/ 40 h 101"/>
                    <a:gd name="T18" fmla="*/ 84 w 89"/>
                    <a:gd name="T19" fmla="*/ 14 h 101"/>
                    <a:gd name="T20" fmla="*/ 61 w 89"/>
                    <a:gd name="T21" fmla="*/ 0 h 101"/>
                    <a:gd name="T22" fmla="*/ 59 w 89"/>
                    <a:gd name="T23" fmla="*/ 29 h 101"/>
                    <a:gd name="T24" fmla="*/ 72 w 89"/>
                    <a:gd name="T25" fmla="*/ 46 h 101"/>
                    <a:gd name="T26" fmla="*/ 51 w 89"/>
                    <a:gd name="T27" fmla="*/ 46 h 101"/>
                    <a:gd name="T28" fmla="*/ 43 w 89"/>
                    <a:gd name="T29" fmla="*/ 57 h 101"/>
                    <a:gd name="T30" fmla="*/ 16 w 89"/>
                    <a:gd name="T31" fmla="*/ 37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101">
                      <a:moveTo>
                        <a:pt x="16" y="37"/>
                      </a:moveTo>
                      <a:lnTo>
                        <a:pt x="0" y="80"/>
                      </a:lnTo>
                      <a:lnTo>
                        <a:pt x="6" y="97"/>
                      </a:lnTo>
                      <a:lnTo>
                        <a:pt x="31" y="100"/>
                      </a:lnTo>
                      <a:lnTo>
                        <a:pt x="53" y="100"/>
                      </a:lnTo>
                      <a:lnTo>
                        <a:pt x="61" y="83"/>
                      </a:lnTo>
                      <a:lnTo>
                        <a:pt x="65" y="66"/>
                      </a:lnTo>
                      <a:lnTo>
                        <a:pt x="88" y="66"/>
                      </a:lnTo>
                      <a:lnTo>
                        <a:pt x="84" y="40"/>
                      </a:lnTo>
                      <a:lnTo>
                        <a:pt x="84" y="14"/>
                      </a:lnTo>
                      <a:lnTo>
                        <a:pt x="61" y="0"/>
                      </a:lnTo>
                      <a:lnTo>
                        <a:pt x="59" y="29"/>
                      </a:lnTo>
                      <a:lnTo>
                        <a:pt x="72" y="46"/>
                      </a:lnTo>
                      <a:lnTo>
                        <a:pt x="51" y="46"/>
                      </a:lnTo>
                      <a:lnTo>
                        <a:pt x="43" y="57"/>
                      </a:lnTo>
                      <a:lnTo>
                        <a:pt x="16" y="37"/>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grpSp>
          <p:grpSp>
            <p:nvGrpSpPr>
              <p:cNvPr id="1041" name="Group 21">
                <a:extLst>
                  <a:ext uri="{FF2B5EF4-FFF2-40B4-BE49-F238E27FC236}">
                    <a16:creationId xmlns:a16="http://schemas.microsoft.com/office/drawing/2014/main" id="{52DFBD3A-441B-4013-A1F4-561F7636459F}"/>
                  </a:ext>
                </a:extLst>
              </p:cNvPr>
              <p:cNvGrpSpPr>
                <a:grpSpLocks/>
              </p:cNvGrpSpPr>
              <p:nvPr/>
            </p:nvGrpSpPr>
            <p:grpSpPr bwMode="auto">
              <a:xfrm>
                <a:off x="4293" y="1104"/>
                <a:ext cx="1037" cy="2393"/>
                <a:chOff x="4293" y="1104"/>
                <a:chExt cx="1037" cy="2393"/>
              </a:xfrm>
            </p:grpSpPr>
            <p:grpSp>
              <p:nvGrpSpPr>
                <p:cNvPr id="1051" name="Group 11">
                  <a:extLst>
                    <a:ext uri="{FF2B5EF4-FFF2-40B4-BE49-F238E27FC236}">
                      <a16:creationId xmlns:a16="http://schemas.microsoft.com/office/drawing/2014/main" id="{6EE18B16-CD0E-45C5-BF85-C5AE805782AD}"/>
                    </a:ext>
                  </a:extLst>
                </p:cNvPr>
                <p:cNvGrpSpPr>
                  <a:grpSpLocks/>
                </p:cNvGrpSpPr>
                <p:nvPr/>
              </p:nvGrpSpPr>
              <p:grpSpPr bwMode="auto">
                <a:xfrm>
                  <a:off x="4460" y="1348"/>
                  <a:ext cx="232" cy="719"/>
                  <a:chOff x="4460" y="1348"/>
                  <a:chExt cx="232" cy="719"/>
                </a:xfrm>
              </p:grpSpPr>
              <p:sp>
                <p:nvSpPr>
                  <p:cNvPr id="1061" name="Freeform 8">
                    <a:extLst>
                      <a:ext uri="{FF2B5EF4-FFF2-40B4-BE49-F238E27FC236}">
                        <a16:creationId xmlns:a16="http://schemas.microsoft.com/office/drawing/2014/main" id="{6AA27B89-A5D1-414D-92D7-6424338C829C}"/>
                      </a:ext>
                    </a:extLst>
                  </p:cNvPr>
                  <p:cNvSpPr>
                    <a:spLocks/>
                  </p:cNvSpPr>
                  <p:nvPr/>
                </p:nvSpPr>
                <p:spPr bwMode="auto">
                  <a:xfrm>
                    <a:off x="4460" y="1993"/>
                    <a:ext cx="56" cy="74"/>
                  </a:xfrm>
                  <a:custGeom>
                    <a:avLst/>
                    <a:gdLst>
                      <a:gd name="T0" fmla="*/ 0 w 56"/>
                      <a:gd name="T1" fmla="*/ 56 h 74"/>
                      <a:gd name="T2" fmla="*/ 10 w 56"/>
                      <a:gd name="T3" fmla="*/ 70 h 74"/>
                      <a:gd name="T4" fmla="*/ 22 w 56"/>
                      <a:gd name="T5" fmla="*/ 67 h 74"/>
                      <a:gd name="T6" fmla="*/ 39 w 56"/>
                      <a:gd name="T7" fmla="*/ 73 h 74"/>
                      <a:gd name="T8" fmla="*/ 53 w 56"/>
                      <a:gd name="T9" fmla="*/ 73 h 74"/>
                      <a:gd name="T10" fmla="*/ 55 w 56"/>
                      <a:gd name="T11" fmla="*/ 48 h 74"/>
                      <a:gd name="T12" fmla="*/ 51 w 56"/>
                      <a:gd name="T13" fmla="*/ 31 h 74"/>
                      <a:gd name="T14" fmla="*/ 41 w 56"/>
                      <a:gd name="T15" fmla="*/ 11 h 74"/>
                      <a:gd name="T16" fmla="*/ 31 w 56"/>
                      <a:gd name="T17" fmla="*/ 11 h 74"/>
                      <a:gd name="T18" fmla="*/ 28 w 56"/>
                      <a:gd name="T19" fmla="*/ 0 h 74"/>
                      <a:gd name="T20" fmla="*/ 14 w 56"/>
                      <a:gd name="T21" fmla="*/ 0 h 74"/>
                      <a:gd name="T22" fmla="*/ 14 w 56"/>
                      <a:gd name="T23" fmla="*/ 22 h 74"/>
                      <a:gd name="T24" fmla="*/ 0 w 56"/>
                      <a:gd name="T25" fmla="*/ 56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74">
                        <a:moveTo>
                          <a:pt x="0" y="56"/>
                        </a:moveTo>
                        <a:lnTo>
                          <a:pt x="10" y="70"/>
                        </a:lnTo>
                        <a:lnTo>
                          <a:pt x="22" y="67"/>
                        </a:lnTo>
                        <a:lnTo>
                          <a:pt x="39" y="73"/>
                        </a:lnTo>
                        <a:lnTo>
                          <a:pt x="53" y="73"/>
                        </a:lnTo>
                        <a:lnTo>
                          <a:pt x="55" y="48"/>
                        </a:lnTo>
                        <a:lnTo>
                          <a:pt x="51" y="31"/>
                        </a:lnTo>
                        <a:lnTo>
                          <a:pt x="41" y="11"/>
                        </a:lnTo>
                        <a:lnTo>
                          <a:pt x="31" y="11"/>
                        </a:lnTo>
                        <a:lnTo>
                          <a:pt x="28" y="0"/>
                        </a:lnTo>
                        <a:lnTo>
                          <a:pt x="14" y="0"/>
                        </a:lnTo>
                        <a:lnTo>
                          <a:pt x="14" y="22"/>
                        </a:lnTo>
                        <a:lnTo>
                          <a:pt x="0" y="56"/>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62" name="Freeform 9">
                    <a:extLst>
                      <a:ext uri="{FF2B5EF4-FFF2-40B4-BE49-F238E27FC236}">
                        <a16:creationId xmlns:a16="http://schemas.microsoft.com/office/drawing/2014/main" id="{BEA1D32F-9BAD-4B39-9B54-2BBB6FBA0D53}"/>
                      </a:ext>
                    </a:extLst>
                  </p:cNvPr>
                  <p:cNvSpPr>
                    <a:spLocks/>
                  </p:cNvSpPr>
                  <p:nvPr/>
                </p:nvSpPr>
                <p:spPr bwMode="auto">
                  <a:xfrm>
                    <a:off x="4607" y="1865"/>
                    <a:ext cx="54" cy="94"/>
                  </a:xfrm>
                  <a:custGeom>
                    <a:avLst/>
                    <a:gdLst>
                      <a:gd name="T0" fmla="*/ 12 w 54"/>
                      <a:gd name="T1" fmla="*/ 0 h 94"/>
                      <a:gd name="T2" fmla="*/ 35 w 54"/>
                      <a:gd name="T3" fmla="*/ 3 h 94"/>
                      <a:gd name="T4" fmla="*/ 43 w 54"/>
                      <a:gd name="T5" fmla="*/ 28 h 94"/>
                      <a:gd name="T6" fmla="*/ 53 w 54"/>
                      <a:gd name="T7" fmla="*/ 42 h 94"/>
                      <a:gd name="T8" fmla="*/ 45 w 54"/>
                      <a:gd name="T9" fmla="*/ 54 h 94"/>
                      <a:gd name="T10" fmla="*/ 53 w 54"/>
                      <a:gd name="T11" fmla="*/ 68 h 94"/>
                      <a:gd name="T12" fmla="*/ 49 w 54"/>
                      <a:gd name="T13" fmla="*/ 85 h 94"/>
                      <a:gd name="T14" fmla="*/ 41 w 54"/>
                      <a:gd name="T15" fmla="*/ 93 h 94"/>
                      <a:gd name="T16" fmla="*/ 26 w 54"/>
                      <a:gd name="T17" fmla="*/ 90 h 94"/>
                      <a:gd name="T18" fmla="*/ 16 w 54"/>
                      <a:gd name="T19" fmla="*/ 90 h 94"/>
                      <a:gd name="T20" fmla="*/ 10 w 54"/>
                      <a:gd name="T21" fmla="*/ 79 h 94"/>
                      <a:gd name="T22" fmla="*/ 4 w 54"/>
                      <a:gd name="T23" fmla="*/ 65 h 94"/>
                      <a:gd name="T24" fmla="*/ 4 w 54"/>
                      <a:gd name="T25" fmla="*/ 51 h 94"/>
                      <a:gd name="T26" fmla="*/ 0 w 54"/>
                      <a:gd name="T27" fmla="*/ 31 h 94"/>
                      <a:gd name="T28" fmla="*/ 12 w 54"/>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94">
                        <a:moveTo>
                          <a:pt x="12" y="0"/>
                        </a:moveTo>
                        <a:lnTo>
                          <a:pt x="35" y="3"/>
                        </a:lnTo>
                        <a:lnTo>
                          <a:pt x="43" y="28"/>
                        </a:lnTo>
                        <a:lnTo>
                          <a:pt x="53" y="42"/>
                        </a:lnTo>
                        <a:lnTo>
                          <a:pt x="45" y="54"/>
                        </a:lnTo>
                        <a:lnTo>
                          <a:pt x="53" y="68"/>
                        </a:lnTo>
                        <a:lnTo>
                          <a:pt x="49" y="85"/>
                        </a:lnTo>
                        <a:lnTo>
                          <a:pt x="41" y="93"/>
                        </a:lnTo>
                        <a:lnTo>
                          <a:pt x="26" y="90"/>
                        </a:lnTo>
                        <a:lnTo>
                          <a:pt x="16" y="90"/>
                        </a:lnTo>
                        <a:lnTo>
                          <a:pt x="10" y="79"/>
                        </a:lnTo>
                        <a:lnTo>
                          <a:pt x="4" y="65"/>
                        </a:lnTo>
                        <a:lnTo>
                          <a:pt x="4" y="51"/>
                        </a:lnTo>
                        <a:lnTo>
                          <a:pt x="0" y="31"/>
                        </a:lnTo>
                        <a:lnTo>
                          <a:pt x="12" y="0"/>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63" name="Freeform 10">
                    <a:extLst>
                      <a:ext uri="{FF2B5EF4-FFF2-40B4-BE49-F238E27FC236}">
                        <a16:creationId xmlns:a16="http://schemas.microsoft.com/office/drawing/2014/main" id="{E48BBAA8-CF17-4EFE-BC56-0A19E42EA65A}"/>
                      </a:ext>
                    </a:extLst>
                  </p:cNvPr>
                  <p:cNvSpPr>
                    <a:spLocks/>
                  </p:cNvSpPr>
                  <p:nvPr/>
                </p:nvSpPr>
                <p:spPr bwMode="auto">
                  <a:xfrm>
                    <a:off x="4597" y="1348"/>
                    <a:ext cx="95" cy="87"/>
                  </a:xfrm>
                  <a:custGeom>
                    <a:avLst/>
                    <a:gdLst>
                      <a:gd name="T0" fmla="*/ 14 w 95"/>
                      <a:gd name="T1" fmla="*/ 0 h 87"/>
                      <a:gd name="T2" fmla="*/ 25 w 95"/>
                      <a:gd name="T3" fmla="*/ 14 h 87"/>
                      <a:gd name="T4" fmla="*/ 37 w 95"/>
                      <a:gd name="T5" fmla="*/ 11 h 87"/>
                      <a:gd name="T6" fmla="*/ 55 w 95"/>
                      <a:gd name="T7" fmla="*/ 14 h 87"/>
                      <a:gd name="T8" fmla="*/ 71 w 95"/>
                      <a:gd name="T9" fmla="*/ 14 h 87"/>
                      <a:gd name="T10" fmla="*/ 78 w 95"/>
                      <a:gd name="T11" fmla="*/ 22 h 87"/>
                      <a:gd name="T12" fmla="*/ 88 w 95"/>
                      <a:gd name="T13" fmla="*/ 42 h 87"/>
                      <a:gd name="T14" fmla="*/ 94 w 95"/>
                      <a:gd name="T15" fmla="*/ 50 h 87"/>
                      <a:gd name="T16" fmla="*/ 72 w 95"/>
                      <a:gd name="T17" fmla="*/ 55 h 87"/>
                      <a:gd name="T18" fmla="*/ 67 w 95"/>
                      <a:gd name="T19" fmla="*/ 61 h 87"/>
                      <a:gd name="T20" fmla="*/ 72 w 95"/>
                      <a:gd name="T21" fmla="*/ 72 h 87"/>
                      <a:gd name="T22" fmla="*/ 72 w 95"/>
                      <a:gd name="T23" fmla="*/ 83 h 87"/>
                      <a:gd name="T24" fmla="*/ 51 w 95"/>
                      <a:gd name="T25" fmla="*/ 72 h 87"/>
                      <a:gd name="T26" fmla="*/ 33 w 95"/>
                      <a:gd name="T27" fmla="*/ 64 h 87"/>
                      <a:gd name="T28" fmla="*/ 25 w 95"/>
                      <a:gd name="T29" fmla="*/ 67 h 87"/>
                      <a:gd name="T30" fmla="*/ 25 w 95"/>
                      <a:gd name="T31" fmla="*/ 83 h 87"/>
                      <a:gd name="T32" fmla="*/ 14 w 95"/>
                      <a:gd name="T33" fmla="*/ 86 h 87"/>
                      <a:gd name="T34" fmla="*/ 8 w 95"/>
                      <a:gd name="T35" fmla="*/ 72 h 87"/>
                      <a:gd name="T36" fmla="*/ 6 w 95"/>
                      <a:gd name="T37" fmla="*/ 55 h 87"/>
                      <a:gd name="T38" fmla="*/ 0 w 95"/>
                      <a:gd name="T39" fmla="*/ 53 h 87"/>
                      <a:gd name="T40" fmla="*/ 6 w 95"/>
                      <a:gd name="T41" fmla="*/ 36 h 87"/>
                      <a:gd name="T42" fmla="*/ 16 w 95"/>
                      <a:gd name="T43" fmla="*/ 31 h 87"/>
                      <a:gd name="T44" fmla="*/ 14 w 95"/>
                      <a:gd name="T45" fmla="*/ 0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5" h="87">
                        <a:moveTo>
                          <a:pt x="14" y="0"/>
                        </a:moveTo>
                        <a:lnTo>
                          <a:pt x="25" y="14"/>
                        </a:lnTo>
                        <a:lnTo>
                          <a:pt x="37" y="11"/>
                        </a:lnTo>
                        <a:lnTo>
                          <a:pt x="55" y="14"/>
                        </a:lnTo>
                        <a:lnTo>
                          <a:pt x="71" y="14"/>
                        </a:lnTo>
                        <a:lnTo>
                          <a:pt x="78" y="22"/>
                        </a:lnTo>
                        <a:lnTo>
                          <a:pt x="88" y="42"/>
                        </a:lnTo>
                        <a:lnTo>
                          <a:pt x="94" y="50"/>
                        </a:lnTo>
                        <a:lnTo>
                          <a:pt x="72" y="55"/>
                        </a:lnTo>
                        <a:lnTo>
                          <a:pt x="67" y="61"/>
                        </a:lnTo>
                        <a:lnTo>
                          <a:pt x="72" y="72"/>
                        </a:lnTo>
                        <a:lnTo>
                          <a:pt x="72" y="83"/>
                        </a:lnTo>
                        <a:lnTo>
                          <a:pt x="51" y="72"/>
                        </a:lnTo>
                        <a:lnTo>
                          <a:pt x="33" y="64"/>
                        </a:lnTo>
                        <a:lnTo>
                          <a:pt x="25" y="67"/>
                        </a:lnTo>
                        <a:lnTo>
                          <a:pt x="25" y="83"/>
                        </a:lnTo>
                        <a:lnTo>
                          <a:pt x="14" y="86"/>
                        </a:lnTo>
                        <a:lnTo>
                          <a:pt x="8" y="72"/>
                        </a:lnTo>
                        <a:lnTo>
                          <a:pt x="6" y="55"/>
                        </a:lnTo>
                        <a:lnTo>
                          <a:pt x="0" y="53"/>
                        </a:lnTo>
                        <a:lnTo>
                          <a:pt x="6" y="36"/>
                        </a:lnTo>
                        <a:lnTo>
                          <a:pt x="16" y="31"/>
                        </a:lnTo>
                        <a:lnTo>
                          <a:pt x="14" y="0"/>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grpSp>
            <p:sp>
              <p:nvSpPr>
                <p:cNvPr id="1052" name="Freeform 12">
                  <a:extLst>
                    <a:ext uri="{FF2B5EF4-FFF2-40B4-BE49-F238E27FC236}">
                      <a16:creationId xmlns:a16="http://schemas.microsoft.com/office/drawing/2014/main" id="{7324EE4F-A2C3-4060-8214-57E145E2D66F}"/>
                    </a:ext>
                  </a:extLst>
                </p:cNvPr>
                <p:cNvSpPr>
                  <a:spLocks/>
                </p:cNvSpPr>
                <p:nvPr/>
              </p:nvSpPr>
              <p:spPr bwMode="auto">
                <a:xfrm>
                  <a:off x="4676" y="2803"/>
                  <a:ext cx="654" cy="694"/>
                </a:xfrm>
                <a:custGeom>
                  <a:avLst/>
                  <a:gdLst>
                    <a:gd name="T0" fmla="*/ 505 w 654"/>
                    <a:gd name="T1" fmla="*/ 56 h 694"/>
                    <a:gd name="T2" fmla="*/ 531 w 654"/>
                    <a:gd name="T3" fmla="*/ 78 h 694"/>
                    <a:gd name="T4" fmla="*/ 558 w 654"/>
                    <a:gd name="T5" fmla="*/ 181 h 694"/>
                    <a:gd name="T6" fmla="*/ 618 w 654"/>
                    <a:gd name="T7" fmla="*/ 287 h 694"/>
                    <a:gd name="T8" fmla="*/ 653 w 654"/>
                    <a:gd name="T9" fmla="*/ 395 h 694"/>
                    <a:gd name="T10" fmla="*/ 628 w 654"/>
                    <a:gd name="T11" fmla="*/ 495 h 694"/>
                    <a:gd name="T12" fmla="*/ 602 w 654"/>
                    <a:gd name="T13" fmla="*/ 559 h 694"/>
                    <a:gd name="T14" fmla="*/ 587 w 654"/>
                    <a:gd name="T15" fmla="*/ 621 h 694"/>
                    <a:gd name="T16" fmla="*/ 571 w 654"/>
                    <a:gd name="T17" fmla="*/ 657 h 694"/>
                    <a:gd name="T18" fmla="*/ 540 w 654"/>
                    <a:gd name="T19" fmla="*/ 682 h 694"/>
                    <a:gd name="T20" fmla="*/ 490 w 654"/>
                    <a:gd name="T21" fmla="*/ 674 h 694"/>
                    <a:gd name="T22" fmla="*/ 439 w 654"/>
                    <a:gd name="T23" fmla="*/ 657 h 694"/>
                    <a:gd name="T24" fmla="*/ 412 w 654"/>
                    <a:gd name="T25" fmla="*/ 618 h 694"/>
                    <a:gd name="T26" fmla="*/ 404 w 654"/>
                    <a:gd name="T27" fmla="*/ 568 h 694"/>
                    <a:gd name="T28" fmla="*/ 387 w 654"/>
                    <a:gd name="T29" fmla="*/ 545 h 694"/>
                    <a:gd name="T30" fmla="*/ 360 w 654"/>
                    <a:gd name="T31" fmla="*/ 548 h 694"/>
                    <a:gd name="T32" fmla="*/ 334 w 654"/>
                    <a:gd name="T33" fmla="*/ 509 h 694"/>
                    <a:gd name="T34" fmla="*/ 313 w 654"/>
                    <a:gd name="T35" fmla="*/ 504 h 694"/>
                    <a:gd name="T36" fmla="*/ 278 w 654"/>
                    <a:gd name="T37" fmla="*/ 509 h 694"/>
                    <a:gd name="T38" fmla="*/ 249 w 654"/>
                    <a:gd name="T39" fmla="*/ 515 h 694"/>
                    <a:gd name="T40" fmla="*/ 223 w 654"/>
                    <a:gd name="T41" fmla="*/ 537 h 694"/>
                    <a:gd name="T42" fmla="*/ 187 w 654"/>
                    <a:gd name="T43" fmla="*/ 554 h 694"/>
                    <a:gd name="T44" fmla="*/ 150 w 654"/>
                    <a:gd name="T45" fmla="*/ 579 h 694"/>
                    <a:gd name="T46" fmla="*/ 130 w 654"/>
                    <a:gd name="T47" fmla="*/ 590 h 694"/>
                    <a:gd name="T48" fmla="*/ 76 w 654"/>
                    <a:gd name="T49" fmla="*/ 584 h 694"/>
                    <a:gd name="T50" fmla="*/ 64 w 654"/>
                    <a:gd name="T51" fmla="*/ 571 h 694"/>
                    <a:gd name="T52" fmla="*/ 64 w 654"/>
                    <a:gd name="T53" fmla="*/ 495 h 694"/>
                    <a:gd name="T54" fmla="*/ 47 w 654"/>
                    <a:gd name="T55" fmla="*/ 451 h 694"/>
                    <a:gd name="T56" fmla="*/ 29 w 654"/>
                    <a:gd name="T57" fmla="*/ 415 h 694"/>
                    <a:gd name="T58" fmla="*/ 6 w 654"/>
                    <a:gd name="T59" fmla="*/ 287 h 694"/>
                    <a:gd name="T60" fmla="*/ 8 w 654"/>
                    <a:gd name="T61" fmla="*/ 245 h 694"/>
                    <a:gd name="T62" fmla="*/ 54 w 654"/>
                    <a:gd name="T63" fmla="*/ 223 h 694"/>
                    <a:gd name="T64" fmla="*/ 89 w 654"/>
                    <a:gd name="T65" fmla="*/ 217 h 694"/>
                    <a:gd name="T66" fmla="*/ 109 w 654"/>
                    <a:gd name="T67" fmla="*/ 206 h 694"/>
                    <a:gd name="T68" fmla="*/ 120 w 654"/>
                    <a:gd name="T69" fmla="*/ 170 h 694"/>
                    <a:gd name="T70" fmla="*/ 117 w 654"/>
                    <a:gd name="T71" fmla="*/ 150 h 694"/>
                    <a:gd name="T72" fmla="*/ 163 w 654"/>
                    <a:gd name="T73" fmla="*/ 100 h 694"/>
                    <a:gd name="T74" fmla="*/ 200 w 654"/>
                    <a:gd name="T75" fmla="*/ 64 h 694"/>
                    <a:gd name="T76" fmla="*/ 233 w 654"/>
                    <a:gd name="T77" fmla="*/ 89 h 694"/>
                    <a:gd name="T78" fmla="*/ 258 w 654"/>
                    <a:gd name="T79" fmla="*/ 61 h 694"/>
                    <a:gd name="T80" fmla="*/ 284 w 654"/>
                    <a:gd name="T81" fmla="*/ 28 h 694"/>
                    <a:gd name="T82" fmla="*/ 311 w 654"/>
                    <a:gd name="T83" fmla="*/ 8 h 694"/>
                    <a:gd name="T84" fmla="*/ 354 w 654"/>
                    <a:gd name="T85" fmla="*/ 14 h 694"/>
                    <a:gd name="T86" fmla="*/ 369 w 654"/>
                    <a:gd name="T87" fmla="*/ 39 h 694"/>
                    <a:gd name="T88" fmla="*/ 369 w 654"/>
                    <a:gd name="T89" fmla="*/ 70 h 694"/>
                    <a:gd name="T90" fmla="*/ 406 w 654"/>
                    <a:gd name="T91" fmla="*/ 125 h 694"/>
                    <a:gd name="T92" fmla="*/ 437 w 654"/>
                    <a:gd name="T93" fmla="*/ 142 h 694"/>
                    <a:gd name="T94" fmla="*/ 463 w 654"/>
                    <a:gd name="T95" fmla="*/ 89 h 694"/>
                    <a:gd name="T96" fmla="*/ 470 w 654"/>
                    <a:gd name="T97" fmla="*/ 0 h 6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54" h="694">
                      <a:moveTo>
                        <a:pt x="470" y="0"/>
                      </a:moveTo>
                      <a:lnTo>
                        <a:pt x="505" y="0"/>
                      </a:lnTo>
                      <a:lnTo>
                        <a:pt x="505" y="56"/>
                      </a:lnTo>
                      <a:lnTo>
                        <a:pt x="519" y="70"/>
                      </a:lnTo>
                      <a:lnTo>
                        <a:pt x="523" y="78"/>
                      </a:lnTo>
                      <a:lnTo>
                        <a:pt x="531" y="78"/>
                      </a:lnTo>
                      <a:lnTo>
                        <a:pt x="534" y="89"/>
                      </a:lnTo>
                      <a:lnTo>
                        <a:pt x="538" y="145"/>
                      </a:lnTo>
                      <a:lnTo>
                        <a:pt x="558" y="181"/>
                      </a:lnTo>
                      <a:lnTo>
                        <a:pt x="587" y="234"/>
                      </a:lnTo>
                      <a:lnTo>
                        <a:pt x="587" y="242"/>
                      </a:lnTo>
                      <a:lnTo>
                        <a:pt x="618" y="287"/>
                      </a:lnTo>
                      <a:lnTo>
                        <a:pt x="618" y="295"/>
                      </a:lnTo>
                      <a:lnTo>
                        <a:pt x="649" y="331"/>
                      </a:lnTo>
                      <a:lnTo>
                        <a:pt x="653" y="395"/>
                      </a:lnTo>
                      <a:lnTo>
                        <a:pt x="649" y="454"/>
                      </a:lnTo>
                      <a:lnTo>
                        <a:pt x="639" y="481"/>
                      </a:lnTo>
                      <a:lnTo>
                        <a:pt x="628" y="495"/>
                      </a:lnTo>
                      <a:lnTo>
                        <a:pt x="624" y="523"/>
                      </a:lnTo>
                      <a:lnTo>
                        <a:pt x="612" y="548"/>
                      </a:lnTo>
                      <a:lnTo>
                        <a:pt x="602" y="559"/>
                      </a:lnTo>
                      <a:lnTo>
                        <a:pt x="604" y="568"/>
                      </a:lnTo>
                      <a:lnTo>
                        <a:pt x="593" y="584"/>
                      </a:lnTo>
                      <a:lnTo>
                        <a:pt x="587" y="621"/>
                      </a:lnTo>
                      <a:lnTo>
                        <a:pt x="585" y="640"/>
                      </a:lnTo>
                      <a:lnTo>
                        <a:pt x="573" y="648"/>
                      </a:lnTo>
                      <a:lnTo>
                        <a:pt x="571" y="657"/>
                      </a:lnTo>
                      <a:lnTo>
                        <a:pt x="564" y="674"/>
                      </a:lnTo>
                      <a:lnTo>
                        <a:pt x="550" y="676"/>
                      </a:lnTo>
                      <a:lnTo>
                        <a:pt x="540" y="682"/>
                      </a:lnTo>
                      <a:lnTo>
                        <a:pt x="527" y="693"/>
                      </a:lnTo>
                      <a:lnTo>
                        <a:pt x="509" y="671"/>
                      </a:lnTo>
                      <a:lnTo>
                        <a:pt x="490" y="674"/>
                      </a:lnTo>
                      <a:lnTo>
                        <a:pt x="484" y="674"/>
                      </a:lnTo>
                      <a:lnTo>
                        <a:pt x="457" y="679"/>
                      </a:lnTo>
                      <a:lnTo>
                        <a:pt x="439" y="657"/>
                      </a:lnTo>
                      <a:lnTo>
                        <a:pt x="428" y="635"/>
                      </a:lnTo>
                      <a:lnTo>
                        <a:pt x="420" y="637"/>
                      </a:lnTo>
                      <a:lnTo>
                        <a:pt x="412" y="618"/>
                      </a:lnTo>
                      <a:lnTo>
                        <a:pt x="408" y="601"/>
                      </a:lnTo>
                      <a:lnTo>
                        <a:pt x="404" y="596"/>
                      </a:lnTo>
                      <a:lnTo>
                        <a:pt x="404" y="568"/>
                      </a:lnTo>
                      <a:lnTo>
                        <a:pt x="406" y="551"/>
                      </a:lnTo>
                      <a:lnTo>
                        <a:pt x="402" y="540"/>
                      </a:lnTo>
                      <a:lnTo>
                        <a:pt x="387" y="545"/>
                      </a:lnTo>
                      <a:lnTo>
                        <a:pt x="379" y="548"/>
                      </a:lnTo>
                      <a:lnTo>
                        <a:pt x="365" y="548"/>
                      </a:lnTo>
                      <a:lnTo>
                        <a:pt x="360" y="548"/>
                      </a:lnTo>
                      <a:lnTo>
                        <a:pt x="354" y="548"/>
                      </a:lnTo>
                      <a:lnTo>
                        <a:pt x="344" y="532"/>
                      </a:lnTo>
                      <a:lnTo>
                        <a:pt x="334" y="509"/>
                      </a:lnTo>
                      <a:lnTo>
                        <a:pt x="332" y="512"/>
                      </a:lnTo>
                      <a:lnTo>
                        <a:pt x="315" y="512"/>
                      </a:lnTo>
                      <a:lnTo>
                        <a:pt x="313" y="504"/>
                      </a:lnTo>
                      <a:lnTo>
                        <a:pt x="303" y="512"/>
                      </a:lnTo>
                      <a:lnTo>
                        <a:pt x="293" y="509"/>
                      </a:lnTo>
                      <a:lnTo>
                        <a:pt x="278" y="509"/>
                      </a:lnTo>
                      <a:lnTo>
                        <a:pt x="268" y="504"/>
                      </a:lnTo>
                      <a:lnTo>
                        <a:pt x="264" y="512"/>
                      </a:lnTo>
                      <a:lnTo>
                        <a:pt x="249" y="515"/>
                      </a:lnTo>
                      <a:lnTo>
                        <a:pt x="245" y="509"/>
                      </a:lnTo>
                      <a:lnTo>
                        <a:pt x="235" y="523"/>
                      </a:lnTo>
                      <a:lnTo>
                        <a:pt x="223" y="537"/>
                      </a:lnTo>
                      <a:lnTo>
                        <a:pt x="216" y="537"/>
                      </a:lnTo>
                      <a:lnTo>
                        <a:pt x="204" y="554"/>
                      </a:lnTo>
                      <a:lnTo>
                        <a:pt x="187" y="554"/>
                      </a:lnTo>
                      <a:lnTo>
                        <a:pt x="173" y="559"/>
                      </a:lnTo>
                      <a:lnTo>
                        <a:pt x="157" y="568"/>
                      </a:lnTo>
                      <a:lnTo>
                        <a:pt x="150" y="579"/>
                      </a:lnTo>
                      <a:lnTo>
                        <a:pt x="144" y="576"/>
                      </a:lnTo>
                      <a:lnTo>
                        <a:pt x="138" y="587"/>
                      </a:lnTo>
                      <a:lnTo>
                        <a:pt x="130" y="590"/>
                      </a:lnTo>
                      <a:lnTo>
                        <a:pt x="120" y="604"/>
                      </a:lnTo>
                      <a:lnTo>
                        <a:pt x="89" y="604"/>
                      </a:lnTo>
                      <a:lnTo>
                        <a:pt x="76" y="584"/>
                      </a:lnTo>
                      <a:lnTo>
                        <a:pt x="74" y="576"/>
                      </a:lnTo>
                      <a:lnTo>
                        <a:pt x="70" y="584"/>
                      </a:lnTo>
                      <a:lnTo>
                        <a:pt x="64" y="571"/>
                      </a:lnTo>
                      <a:lnTo>
                        <a:pt x="66" y="534"/>
                      </a:lnTo>
                      <a:lnTo>
                        <a:pt x="70" y="512"/>
                      </a:lnTo>
                      <a:lnTo>
                        <a:pt x="64" y="495"/>
                      </a:lnTo>
                      <a:lnTo>
                        <a:pt x="58" y="479"/>
                      </a:lnTo>
                      <a:lnTo>
                        <a:pt x="56" y="459"/>
                      </a:lnTo>
                      <a:lnTo>
                        <a:pt x="47" y="451"/>
                      </a:lnTo>
                      <a:lnTo>
                        <a:pt x="45" y="448"/>
                      </a:lnTo>
                      <a:lnTo>
                        <a:pt x="43" y="440"/>
                      </a:lnTo>
                      <a:lnTo>
                        <a:pt x="29" y="415"/>
                      </a:lnTo>
                      <a:lnTo>
                        <a:pt x="12" y="353"/>
                      </a:lnTo>
                      <a:lnTo>
                        <a:pt x="6" y="312"/>
                      </a:lnTo>
                      <a:lnTo>
                        <a:pt x="6" y="287"/>
                      </a:lnTo>
                      <a:lnTo>
                        <a:pt x="0" y="278"/>
                      </a:lnTo>
                      <a:lnTo>
                        <a:pt x="2" y="256"/>
                      </a:lnTo>
                      <a:lnTo>
                        <a:pt x="8" y="245"/>
                      </a:lnTo>
                      <a:lnTo>
                        <a:pt x="29" y="214"/>
                      </a:lnTo>
                      <a:lnTo>
                        <a:pt x="51" y="217"/>
                      </a:lnTo>
                      <a:lnTo>
                        <a:pt x="54" y="223"/>
                      </a:lnTo>
                      <a:lnTo>
                        <a:pt x="82" y="223"/>
                      </a:lnTo>
                      <a:lnTo>
                        <a:pt x="84" y="214"/>
                      </a:lnTo>
                      <a:lnTo>
                        <a:pt x="89" y="217"/>
                      </a:lnTo>
                      <a:lnTo>
                        <a:pt x="97" y="209"/>
                      </a:lnTo>
                      <a:lnTo>
                        <a:pt x="103" y="212"/>
                      </a:lnTo>
                      <a:lnTo>
                        <a:pt x="109" y="206"/>
                      </a:lnTo>
                      <a:lnTo>
                        <a:pt x="107" y="198"/>
                      </a:lnTo>
                      <a:lnTo>
                        <a:pt x="113" y="178"/>
                      </a:lnTo>
                      <a:lnTo>
                        <a:pt x="120" y="170"/>
                      </a:lnTo>
                      <a:lnTo>
                        <a:pt x="117" y="164"/>
                      </a:lnTo>
                      <a:lnTo>
                        <a:pt x="120" y="159"/>
                      </a:lnTo>
                      <a:lnTo>
                        <a:pt x="117" y="150"/>
                      </a:lnTo>
                      <a:lnTo>
                        <a:pt x="128" y="136"/>
                      </a:lnTo>
                      <a:lnTo>
                        <a:pt x="146" y="134"/>
                      </a:lnTo>
                      <a:lnTo>
                        <a:pt x="163" y="100"/>
                      </a:lnTo>
                      <a:lnTo>
                        <a:pt x="185" y="72"/>
                      </a:lnTo>
                      <a:lnTo>
                        <a:pt x="194" y="70"/>
                      </a:lnTo>
                      <a:lnTo>
                        <a:pt x="200" y="64"/>
                      </a:lnTo>
                      <a:lnTo>
                        <a:pt x="210" y="64"/>
                      </a:lnTo>
                      <a:lnTo>
                        <a:pt x="227" y="86"/>
                      </a:lnTo>
                      <a:lnTo>
                        <a:pt x="233" y="89"/>
                      </a:lnTo>
                      <a:lnTo>
                        <a:pt x="239" y="78"/>
                      </a:lnTo>
                      <a:lnTo>
                        <a:pt x="251" y="64"/>
                      </a:lnTo>
                      <a:lnTo>
                        <a:pt x="258" y="61"/>
                      </a:lnTo>
                      <a:lnTo>
                        <a:pt x="266" y="39"/>
                      </a:lnTo>
                      <a:lnTo>
                        <a:pt x="274" y="36"/>
                      </a:lnTo>
                      <a:lnTo>
                        <a:pt x="284" y="28"/>
                      </a:lnTo>
                      <a:lnTo>
                        <a:pt x="293" y="19"/>
                      </a:lnTo>
                      <a:lnTo>
                        <a:pt x="303" y="19"/>
                      </a:lnTo>
                      <a:lnTo>
                        <a:pt x="311" y="8"/>
                      </a:lnTo>
                      <a:lnTo>
                        <a:pt x="323" y="8"/>
                      </a:lnTo>
                      <a:lnTo>
                        <a:pt x="336" y="8"/>
                      </a:lnTo>
                      <a:lnTo>
                        <a:pt x="354" y="14"/>
                      </a:lnTo>
                      <a:lnTo>
                        <a:pt x="365" y="25"/>
                      </a:lnTo>
                      <a:lnTo>
                        <a:pt x="367" y="33"/>
                      </a:lnTo>
                      <a:lnTo>
                        <a:pt x="369" y="39"/>
                      </a:lnTo>
                      <a:lnTo>
                        <a:pt x="371" y="53"/>
                      </a:lnTo>
                      <a:lnTo>
                        <a:pt x="369" y="58"/>
                      </a:lnTo>
                      <a:lnTo>
                        <a:pt x="369" y="70"/>
                      </a:lnTo>
                      <a:lnTo>
                        <a:pt x="367" y="78"/>
                      </a:lnTo>
                      <a:lnTo>
                        <a:pt x="396" y="109"/>
                      </a:lnTo>
                      <a:lnTo>
                        <a:pt x="406" y="125"/>
                      </a:lnTo>
                      <a:lnTo>
                        <a:pt x="418" y="131"/>
                      </a:lnTo>
                      <a:lnTo>
                        <a:pt x="430" y="139"/>
                      </a:lnTo>
                      <a:lnTo>
                        <a:pt x="437" y="142"/>
                      </a:lnTo>
                      <a:lnTo>
                        <a:pt x="449" y="134"/>
                      </a:lnTo>
                      <a:lnTo>
                        <a:pt x="459" y="109"/>
                      </a:lnTo>
                      <a:lnTo>
                        <a:pt x="463" y="89"/>
                      </a:lnTo>
                      <a:lnTo>
                        <a:pt x="466" y="53"/>
                      </a:lnTo>
                      <a:lnTo>
                        <a:pt x="470" y="36"/>
                      </a:lnTo>
                      <a:lnTo>
                        <a:pt x="470" y="0"/>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53" name="Freeform 13">
                  <a:extLst>
                    <a:ext uri="{FF2B5EF4-FFF2-40B4-BE49-F238E27FC236}">
                      <a16:creationId xmlns:a16="http://schemas.microsoft.com/office/drawing/2014/main" id="{C8BE983D-E19D-4788-9B55-8EC2A38B05A2}"/>
                    </a:ext>
                  </a:extLst>
                </p:cNvPr>
                <p:cNvSpPr>
                  <a:spLocks/>
                </p:cNvSpPr>
                <p:nvPr/>
              </p:nvSpPr>
              <p:spPr bwMode="auto">
                <a:xfrm>
                  <a:off x="4523" y="2653"/>
                  <a:ext cx="363" cy="95"/>
                </a:xfrm>
                <a:custGeom>
                  <a:avLst/>
                  <a:gdLst>
                    <a:gd name="T0" fmla="*/ 27 w 363"/>
                    <a:gd name="T1" fmla="*/ 14 h 95"/>
                    <a:gd name="T2" fmla="*/ 72 w 363"/>
                    <a:gd name="T3" fmla="*/ 14 h 95"/>
                    <a:gd name="T4" fmla="*/ 99 w 363"/>
                    <a:gd name="T5" fmla="*/ 17 h 95"/>
                    <a:gd name="T6" fmla="*/ 123 w 363"/>
                    <a:gd name="T7" fmla="*/ 44 h 95"/>
                    <a:gd name="T8" fmla="*/ 144 w 363"/>
                    <a:gd name="T9" fmla="*/ 50 h 95"/>
                    <a:gd name="T10" fmla="*/ 177 w 363"/>
                    <a:gd name="T11" fmla="*/ 61 h 95"/>
                    <a:gd name="T12" fmla="*/ 197 w 363"/>
                    <a:gd name="T13" fmla="*/ 66 h 95"/>
                    <a:gd name="T14" fmla="*/ 204 w 363"/>
                    <a:gd name="T15" fmla="*/ 44 h 95"/>
                    <a:gd name="T16" fmla="*/ 247 w 363"/>
                    <a:gd name="T17" fmla="*/ 50 h 95"/>
                    <a:gd name="T18" fmla="*/ 278 w 363"/>
                    <a:gd name="T19" fmla="*/ 58 h 95"/>
                    <a:gd name="T20" fmla="*/ 300 w 363"/>
                    <a:gd name="T21" fmla="*/ 61 h 95"/>
                    <a:gd name="T22" fmla="*/ 315 w 363"/>
                    <a:gd name="T23" fmla="*/ 50 h 95"/>
                    <a:gd name="T24" fmla="*/ 341 w 363"/>
                    <a:gd name="T25" fmla="*/ 44 h 95"/>
                    <a:gd name="T26" fmla="*/ 362 w 363"/>
                    <a:gd name="T27" fmla="*/ 39 h 95"/>
                    <a:gd name="T28" fmla="*/ 356 w 363"/>
                    <a:gd name="T29" fmla="*/ 66 h 95"/>
                    <a:gd name="T30" fmla="*/ 341 w 363"/>
                    <a:gd name="T31" fmla="*/ 75 h 95"/>
                    <a:gd name="T32" fmla="*/ 329 w 363"/>
                    <a:gd name="T33" fmla="*/ 77 h 95"/>
                    <a:gd name="T34" fmla="*/ 313 w 363"/>
                    <a:gd name="T35" fmla="*/ 86 h 95"/>
                    <a:gd name="T36" fmla="*/ 298 w 363"/>
                    <a:gd name="T37" fmla="*/ 86 h 95"/>
                    <a:gd name="T38" fmla="*/ 284 w 363"/>
                    <a:gd name="T39" fmla="*/ 88 h 95"/>
                    <a:gd name="T40" fmla="*/ 263 w 363"/>
                    <a:gd name="T41" fmla="*/ 94 h 95"/>
                    <a:gd name="T42" fmla="*/ 249 w 363"/>
                    <a:gd name="T43" fmla="*/ 75 h 95"/>
                    <a:gd name="T44" fmla="*/ 234 w 363"/>
                    <a:gd name="T45" fmla="*/ 94 h 95"/>
                    <a:gd name="T46" fmla="*/ 212 w 363"/>
                    <a:gd name="T47" fmla="*/ 75 h 95"/>
                    <a:gd name="T48" fmla="*/ 200 w 363"/>
                    <a:gd name="T49" fmla="*/ 77 h 95"/>
                    <a:gd name="T50" fmla="*/ 183 w 363"/>
                    <a:gd name="T51" fmla="*/ 86 h 95"/>
                    <a:gd name="T52" fmla="*/ 165 w 363"/>
                    <a:gd name="T53" fmla="*/ 80 h 95"/>
                    <a:gd name="T54" fmla="*/ 146 w 363"/>
                    <a:gd name="T55" fmla="*/ 77 h 95"/>
                    <a:gd name="T56" fmla="*/ 127 w 363"/>
                    <a:gd name="T57" fmla="*/ 86 h 95"/>
                    <a:gd name="T58" fmla="*/ 101 w 363"/>
                    <a:gd name="T59" fmla="*/ 72 h 95"/>
                    <a:gd name="T60" fmla="*/ 66 w 363"/>
                    <a:gd name="T61" fmla="*/ 64 h 95"/>
                    <a:gd name="T62" fmla="*/ 41 w 363"/>
                    <a:gd name="T63" fmla="*/ 55 h 95"/>
                    <a:gd name="T64" fmla="*/ 16 w 363"/>
                    <a:gd name="T65" fmla="*/ 41 h 95"/>
                    <a:gd name="T66" fmla="*/ 2 w 363"/>
                    <a:gd name="T67" fmla="*/ 36 h 95"/>
                    <a:gd name="T68" fmla="*/ 0 w 363"/>
                    <a:gd name="T69" fmla="*/ 0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3" h="95">
                      <a:moveTo>
                        <a:pt x="0" y="0"/>
                      </a:moveTo>
                      <a:lnTo>
                        <a:pt x="27" y="14"/>
                      </a:lnTo>
                      <a:lnTo>
                        <a:pt x="51" y="14"/>
                      </a:lnTo>
                      <a:lnTo>
                        <a:pt x="72" y="14"/>
                      </a:lnTo>
                      <a:lnTo>
                        <a:pt x="88" y="14"/>
                      </a:lnTo>
                      <a:lnTo>
                        <a:pt x="99" y="17"/>
                      </a:lnTo>
                      <a:lnTo>
                        <a:pt x="115" y="25"/>
                      </a:lnTo>
                      <a:lnTo>
                        <a:pt x="123" y="44"/>
                      </a:lnTo>
                      <a:lnTo>
                        <a:pt x="130" y="53"/>
                      </a:lnTo>
                      <a:lnTo>
                        <a:pt x="144" y="50"/>
                      </a:lnTo>
                      <a:lnTo>
                        <a:pt x="160" y="50"/>
                      </a:lnTo>
                      <a:lnTo>
                        <a:pt x="177" y="61"/>
                      </a:lnTo>
                      <a:lnTo>
                        <a:pt x="189" y="66"/>
                      </a:lnTo>
                      <a:lnTo>
                        <a:pt x="197" y="66"/>
                      </a:lnTo>
                      <a:lnTo>
                        <a:pt x="199" y="53"/>
                      </a:lnTo>
                      <a:lnTo>
                        <a:pt x="204" y="44"/>
                      </a:lnTo>
                      <a:lnTo>
                        <a:pt x="228" y="50"/>
                      </a:lnTo>
                      <a:lnTo>
                        <a:pt x="247" y="50"/>
                      </a:lnTo>
                      <a:lnTo>
                        <a:pt x="265" y="50"/>
                      </a:lnTo>
                      <a:lnTo>
                        <a:pt x="278" y="58"/>
                      </a:lnTo>
                      <a:lnTo>
                        <a:pt x="286" y="64"/>
                      </a:lnTo>
                      <a:lnTo>
                        <a:pt x="300" y="61"/>
                      </a:lnTo>
                      <a:lnTo>
                        <a:pt x="309" y="55"/>
                      </a:lnTo>
                      <a:lnTo>
                        <a:pt x="315" y="50"/>
                      </a:lnTo>
                      <a:lnTo>
                        <a:pt x="331" y="50"/>
                      </a:lnTo>
                      <a:lnTo>
                        <a:pt x="341" y="44"/>
                      </a:lnTo>
                      <a:lnTo>
                        <a:pt x="354" y="39"/>
                      </a:lnTo>
                      <a:lnTo>
                        <a:pt x="362" y="39"/>
                      </a:lnTo>
                      <a:lnTo>
                        <a:pt x="360" y="58"/>
                      </a:lnTo>
                      <a:lnTo>
                        <a:pt x="356" y="66"/>
                      </a:lnTo>
                      <a:lnTo>
                        <a:pt x="348" y="75"/>
                      </a:lnTo>
                      <a:lnTo>
                        <a:pt x="341" y="75"/>
                      </a:lnTo>
                      <a:lnTo>
                        <a:pt x="339" y="75"/>
                      </a:lnTo>
                      <a:lnTo>
                        <a:pt x="329" y="77"/>
                      </a:lnTo>
                      <a:lnTo>
                        <a:pt x="321" y="88"/>
                      </a:lnTo>
                      <a:lnTo>
                        <a:pt x="313" y="86"/>
                      </a:lnTo>
                      <a:lnTo>
                        <a:pt x="306" y="80"/>
                      </a:lnTo>
                      <a:lnTo>
                        <a:pt x="298" y="86"/>
                      </a:lnTo>
                      <a:lnTo>
                        <a:pt x="290" y="88"/>
                      </a:lnTo>
                      <a:lnTo>
                        <a:pt x="284" y="88"/>
                      </a:lnTo>
                      <a:lnTo>
                        <a:pt x="278" y="94"/>
                      </a:lnTo>
                      <a:lnTo>
                        <a:pt x="263" y="94"/>
                      </a:lnTo>
                      <a:lnTo>
                        <a:pt x="257" y="86"/>
                      </a:lnTo>
                      <a:lnTo>
                        <a:pt x="249" y="75"/>
                      </a:lnTo>
                      <a:lnTo>
                        <a:pt x="239" y="86"/>
                      </a:lnTo>
                      <a:lnTo>
                        <a:pt x="234" y="94"/>
                      </a:lnTo>
                      <a:lnTo>
                        <a:pt x="226" y="94"/>
                      </a:lnTo>
                      <a:lnTo>
                        <a:pt x="212" y="75"/>
                      </a:lnTo>
                      <a:lnTo>
                        <a:pt x="208" y="77"/>
                      </a:lnTo>
                      <a:lnTo>
                        <a:pt x="200" y="77"/>
                      </a:lnTo>
                      <a:lnTo>
                        <a:pt x="195" y="88"/>
                      </a:lnTo>
                      <a:lnTo>
                        <a:pt x="183" y="86"/>
                      </a:lnTo>
                      <a:lnTo>
                        <a:pt x="171" y="86"/>
                      </a:lnTo>
                      <a:lnTo>
                        <a:pt x="165" y="80"/>
                      </a:lnTo>
                      <a:lnTo>
                        <a:pt x="158" y="75"/>
                      </a:lnTo>
                      <a:lnTo>
                        <a:pt x="146" y="77"/>
                      </a:lnTo>
                      <a:lnTo>
                        <a:pt x="134" y="88"/>
                      </a:lnTo>
                      <a:lnTo>
                        <a:pt x="127" y="86"/>
                      </a:lnTo>
                      <a:lnTo>
                        <a:pt x="115" y="80"/>
                      </a:lnTo>
                      <a:lnTo>
                        <a:pt x="101" y="72"/>
                      </a:lnTo>
                      <a:lnTo>
                        <a:pt x="90" y="72"/>
                      </a:lnTo>
                      <a:lnTo>
                        <a:pt x="66" y="64"/>
                      </a:lnTo>
                      <a:lnTo>
                        <a:pt x="51" y="58"/>
                      </a:lnTo>
                      <a:lnTo>
                        <a:pt x="41" y="55"/>
                      </a:lnTo>
                      <a:lnTo>
                        <a:pt x="25" y="53"/>
                      </a:lnTo>
                      <a:lnTo>
                        <a:pt x="16" y="41"/>
                      </a:lnTo>
                      <a:lnTo>
                        <a:pt x="6" y="39"/>
                      </a:lnTo>
                      <a:lnTo>
                        <a:pt x="2" y="36"/>
                      </a:lnTo>
                      <a:lnTo>
                        <a:pt x="0" y="30"/>
                      </a:lnTo>
                      <a:lnTo>
                        <a:pt x="0" y="0"/>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54" name="Freeform 14">
                  <a:extLst>
                    <a:ext uri="{FF2B5EF4-FFF2-40B4-BE49-F238E27FC236}">
                      <a16:creationId xmlns:a16="http://schemas.microsoft.com/office/drawing/2014/main" id="{F9785C03-A849-415E-9FE2-FD11A3EA95AD}"/>
                    </a:ext>
                  </a:extLst>
                </p:cNvPr>
                <p:cNvSpPr>
                  <a:spLocks/>
                </p:cNvSpPr>
                <p:nvPr/>
              </p:nvSpPr>
              <p:spPr bwMode="auto">
                <a:xfrm>
                  <a:off x="4721" y="2468"/>
                  <a:ext cx="165" cy="182"/>
                </a:xfrm>
                <a:custGeom>
                  <a:avLst/>
                  <a:gdLst>
                    <a:gd name="T0" fmla="*/ 80 w 165"/>
                    <a:gd name="T1" fmla="*/ 3 h 182"/>
                    <a:gd name="T2" fmla="*/ 137 w 165"/>
                    <a:gd name="T3" fmla="*/ 0 h 182"/>
                    <a:gd name="T4" fmla="*/ 146 w 165"/>
                    <a:gd name="T5" fmla="*/ 22 h 182"/>
                    <a:gd name="T6" fmla="*/ 131 w 165"/>
                    <a:gd name="T7" fmla="*/ 36 h 182"/>
                    <a:gd name="T8" fmla="*/ 127 w 165"/>
                    <a:gd name="T9" fmla="*/ 47 h 182"/>
                    <a:gd name="T10" fmla="*/ 115 w 165"/>
                    <a:gd name="T11" fmla="*/ 61 h 182"/>
                    <a:gd name="T12" fmla="*/ 102 w 165"/>
                    <a:gd name="T13" fmla="*/ 64 h 182"/>
                    <a:gd name="T14" fmla="*/ 88 w 165"/>
                    <a:gd name="T15" fmla="*/ 56 h 182"/>
                    <a:gd name="T16" fmla="*/ 72 w 165"/>
                    <a:gd name="T17" fmla="*/ 36 h 182"/>
                    <a:gd name="T18" fmla="*/ 53 w 165"/>
                    <a:gd name="T19" fmla="*/ 36 h 182"/>
                    <a:gd name="T20" fmla="*/ 51 w 165"/>
                    <a:gd name="T21" fmla="*/ 64 h 182"/>
                    <a:gd name="T22" fmla="*/ 53 w 165"/>
                    <a:gd name="T23" fmla="*/ 81 h 182"/>
                    <a:gd name="T24" fmla="*/ 72 w 165"/>
                    <a:gd name="T25" fmla="*/ 70 h 182"/>
                    <a:gd name="T26" fmla="*/ 86 w 165"/>
                    <a:gd name="T27" fmla="*/ 75 h 182"/>
                    <a:gd name="T28" fmla="*/ 82 w 165"/>
                    <a:gd name="T29" fmla="*/ 92 h 182"/>
                    <a:gd name="T30" fmla="*/ 80 w 165"/>
                    <a:gd name="T31" fmla="*/ 103 h 182"/>
                    <a:gd name="T32" fmla="*/ 82 w 165"/>
                    <a:gd name="T33" fmla="*/ 120 h 182"/>
                    <a:gd name="T34" fmla="*/ 92 w 165"/>
                    <a:gd name="T35" fmla="*/ 128 h 182"/>
                    <a:gd name="T36" fmla="*/ 88 w 165"/>
                    <a:gd name="T37" fmla="*/ 148 h 182"/>
                    <a:gd name="T38" fmla="*/ 82 w 165"/>
                    <a:gd name="T39" fmla="*/ 170 h 182"/>
                    <a:gd name="T40" fmla="*/ 68 w 165"/>
                    <a:gd name="T41" fmla="*/ 175 h 182"/>
                    <a:gd name="T42" fmla="*/ 62 w 165"/>
                    <a:gd name="T43" fmla="*/ 164 h 182"/>
                    <a:gd name="T44" fmla="*/ 55 w 165"/>
                    <a:gd name="T45" fmla="*/ 139 h 182"/>
                    <a:gd name="T46" fmla="*/ 55 w 165"/>
                    <a:gd name="T47" fmla="*/ 114 h 182"/>
                    <a:gd name="T48" fmla="*/ 35 w 165"/>
                    <a:gd name="T49" fmla="*/ 114 h 182"/>
                    <a:gd name="T50" fmla="*/ 23 w 165"/>
                    <a:gd name="T51" fmla="*/ 117 h 182"/>
                    <a:gd name="T52" fmla="*/ 39 w 165"/>
                    <a:gd name="T53" fmla="*/ 128 h 182"/>
                    <a:gd name="T54" fmla="*/ 47 w 165"/>
                    <a:gd name="T55" fmla="*/ 145 h 182"/>
                    <a:gd name="T56" fmla="*/ 41 w 165"/>
                    <a:gd name="T57" fmla="*/ 167 h 182"/>
                    <a:gd name="T58" fmla="*/ 29 w 165"/>
                    <a:gd name="T59" fmla="*/ 181 h 182"/>
                    <a:gd name="T60" fmla="*/ 29 w 165"/>
                    <a:gd name="T61" fmla="*/ 164 h 182"/>
                    <a:gd name="T62" fmla="*/ 21 w 165"/>
                    <a:gd name="T63" fmla="*/ 145 h 182"/>
                    <a:gd name="T64" fmla="*/ 10 w 165"/>
                    <a:gd name="T65" fmla="*/ 128 h 182"/>
                    <a:gd name="T66" fmla="*/ 2 w 165"/>
                    <a:gd name="T67" fmla="*/ 109 h 182"/>
                    <a:gd name="T68" fmla="*/ 16 w 165"/>
                    <a:gd name="T69" fmla="*/ 86 h 182"/>
                    <a:gd name="T70" fmla="*/ 23 w 165"/>
                    <a:gd name="T71" fmla="*/ 58 h 182"/>
                    <a:gd name="T72" fmla="*/ 25 w 165"/>
                    <a:gd name="T73" fmla="*/ 39 h 182"/>
                    <a:gd name="T74" fmla="*/ 23 w 165"/>
                    <a:gd name="T75" fmla="*/ 22 h 1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5" h="182">
                      <a:moveTo>
                        <a:pt x="41" y="0"/>
                      </a:moveTo>
                      <a:lnTo>
                        <a:pt x="80" y="3"/>
                      </a:lnTo>
                      <a:lnTo>
                        <a:pt x="117" y="3"/>
                      </a:lnTo>
                      <a:lnTo>
                        <a:pt x="137" y="0"/>
                      </a:lnTo>
                      <a:lnTo>
                        <a:pt x="164" y="17"/>
                      </a:lnTo>
                      <a:lnTo>
                        <a:pt x="146" y="22"/>
                      </a:lnTo>
                      <a:lnTo>
                        <a:pt x="137" y="31"/>
                      </a:lnTo>
                      <a:lnTo>
                        <a:pt x="131" y="36"/>
                      </a:lnTo>
                      <a:lnTo>
                        <a:pt x="127" y="42"/>
                      </a:lnTo>
                      <a:lnTo>
                        <a:pt x="127" y="47"/>
                      </a:lnTo>
                      <a:lnTo>
                        <a:pt x="127" y="56"/>
                      </a:lnTo>
                      <a:lnTo>
                        <a:pt x="115" y="61"/>
                      </a:lnTo>
                      <a:lnTo>
                        <a:pt x="105" y="61"/>
                      </a:lnTo>
                      <a:lnTo>
                        <a:pt x="102" y="64"/>
                      </a:lnTo>
                      <a:lnTo>
                        <a:pt x="92" y="64"/>
                      </a:lnTo>
                      <a:lnTo>
                        <a:pt x="88" y="56"/>
                      </a:lnTo>
                      <a:lnTo>
                        <a:pt x="80" y="45"/>
                      </a:lnTo>
                      <a:lnTo>
                        <a:pt x="72" y="36"/>
                      </a:lnTo>
                      <a:lnTo>
                        <a:pt x="57" y="36"/>
                      </a:lnTo>
                      <a:lnTo>
                        <a:pt x="53" y="36"/>
                      </a:lnTo>
                      <a:lnTo>
                        <a:pt x="49" y="50"/>
                      </a:lnTo>
                      <a:lnTo>
                        <a:pt x="51" y="64"/>
                      </a:lnTo>
                      <a:lnTo>
                        <a:pt x="51" y="72"/>
                      </a:lnTo>
                      <a:lnTo>
                        <a:pt x="53" y="81"/>
                      </a:lnTo>
                      <a:lnTo>
                        <a:pt x="61" y="78"/>
                      </a:lnTo>
                      <a:lnTo>
                        <a:pt x="72" y="70"/>
                      </a:lnTo>
                      <a:lnTo>
                        <a:pt x="80" y="70"/>
                      </a:lnTo>
                      <a:lnTo>
                        <a:pt x="86" y="75"/>
                      </a:lnTo>
                      <a:lnTo>
                        <a:pt x="86" y="81"/>
                      </a:lnTo>
                      <a:lnTo>
                        <a:pt x="82" y="92"/>
                      </a:lnTo>
                      <a:lnTo>
                        <a:pt x="80" y="97"/>
                      </a:lnTo>
                      <a:lnTo>
                        <a:pt x="80" y="103"/>
                      </a:lnTo>
                      <a:lnTo>
                        <a:pt x="78" y="111"/>
                      </a:lnTo>
                      <a:lnTo>
                        <a:pt x="82" y="120"/>
                      </a:lnTo>
                      <a:lnTo>
                        <a:pt x="90" y="131"/>
                      </a:lnTo>
                      <a:lnTo>
                        <a:pt x="92" y="128"/>
                      </a:lnTo>
                      <a:lnTo>
                        <a:pt x="92" y="139"/>
                      </a:lnTo>
                      <a:lnTo>
                        <a:pt x="88" y="148"/>
                      </a:lnTo>
                      <a:lnTo>
                        <a:pt x="84" y="156"/>
                      </a:lnTo>
                      <a:lnTo>
                        <a:pt x="82" y="170"/>
                      </a:lnTo>
                      <a:lnTo>
                        <a:pt x="74" y="175"/>
                      </a:lnTo>
                      <a:lnTo>
                        <a:pt x="68" y="175"/>
                      </a:lnTo>
                      <a:lnTo>
                        <a:pt x="62" y="175"/>
                      </a:lnTo>
                      <a:lnTo>
                        <a:pt x="62" y="164"/>
                      </a:lnTo>
                      <a:lnTo>
                        <a:pt x="61" y="145"/>
                      </a:lnTo>
                      <a:lnTo>
                        <a:pt x="55" y="139"/>
                      </a:lnTo>
                      <a:lnTo>
                        <a:pt x="53" y="131"/>
                      </a:lnTo>
                      <a:lnTo>
                        <a:pt x="55" y="114"/>
                      </a:lnTo>
                      <a:lnTo>
                        <a:pt x="49" y="109"/>
                      </a:lnTo>
                      <a:lnTo>
                        <a:pt x="35" y="114"/>
                      </a:lnTo>
                      <a:lnTo>
                        <a:pt x="29" y="109"/>
                      </a:lnTo>
                      <a:lnTo>
                        <a:pt x="23" y="117"/>
                      </a:lnTo>
                      <a:lnTo>
                        <a:pt x="29" y="123"/>
                      </a:lnTo>
                      <a:lnTo>
                        <a:pt x="39" y="128"/>
                      </a:lnTo>
                      <a:lnTo>
                        <a:pt x="41" y="134"/>
                      </a:lnTo>
                      <a:lnTo>
                        <a:pt x="47" y="145"/>
                      </a:lnTo>
                      <a:lnTo>
                        <a:pt x="47" y="153"/>
                      </a:lnTo>
                      <a:lnTo>
                        <a:pt x="41" y="167"/>
                      </a:lnTo>
                      <a:lnTo>
                        <a:pt x="33" y="178"/>
                      </a:lnTo>
                      <a:lnTo>
                        <a:pt x="29" y="181"/>
                      </a:lnTo>
                      <a:lnTo>
                        <a:pt x="29" y="173"/>
                      </a:lnTo>
                      <a:lnTo>
                        <a:pt x="29" y="164"/>
                      </a:lnTo>
                      <a:lnTo>
                        <a:pt x="31" y="153"/>
                      </a:lnTo>
                      <a:lnTo>
                        <a:pt x="21" y="145"/>
                      </a:lnTo>
                      <a:lnTo>
                        <a:pt x="12" y="136"/>
                      </a:lnTo>
                      <a:lnTo>
                        <a:pt x="10" y="128"/>
                      </a:lnTo>
                      <a:lnTo>
                        <a:pt x="0" y="123"/>
                      </a:lnTo>
                      <a:lnTo>
                        <a:pt x="2" y="109"/>
                      </a:lnTo>
                      <a:lnTo>
                        <a:pt x="10" y="100"/>
                      </a:lnTo>
                      <a:lnTo>
                        <a:pt x="16" y="86"/>
                      </a:lnTo>
                      <a:lnTo>
                        <a:pt x="21" y="72"/>
                      </a:lnTo>
                      <a:lnTo>
                        <a:pt x="23" y="58"/>
                      </a:lnTo>
                      <a:lnTo>
                        <a:pt x="21" y="45"/>
                      </a:lnTo>
                      <a:lnTo>
                        <a:pt x="25" y="39"/>
                      </a:lnTo>
                      <a:lnTo>
                        <a:pt x="29" y="33"/>
                      </a:lnTo>
                      <a:lnTo>
                        <a:pt x="23" y="22"/>
                      </a:lnTo>
                      <a:lnTo>
                        <a:pt x="41" y="0"/>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55" name="Freeform 15">
                  <a:extLst>
                    <a:ext uri="{FF2B5EF4-FFF2-40B4-BE49-F238E27FC236}">
                      <a16:creationId xmlns:a16="http://schemas.microsoft.com/office/drawing/2014/main" id="{C8E5307F-7D8A-404F-A1AB-515C2EB82DD4}"/>
                    </a:ext>
                  </a:extLst>
                </p:cNvPr>
                <p:cNvSpPr>
                  <a:spLocks/>
                </p:cNvSpPr>
                <p:nvPr/>
              </p:nvSpPr>
              <p:spPr bwMode="auto">
                <a:xfrm>
                  <a:off x="4549" y="2387"/>
                  <a:ext cx="182" cy="249"/>
                </a:xfrm>
                <a:custGeom>
                  <a:avLst/>
                  <a:gdLst>
                    <a:gd name="T0" fmla="*/ 0 w 182"/>
                    <a:gd name="T1" fmla="*/ 83 h 249"/>
                    <a:gd name="T2" fmla="*/ 37 w 182"/>
                    <a:gd name="T3" fmla="*/ 44 h 249"/>
                    <a:gd name="T4" fmla="*/ 56 w 182"/>
                    <a:gd name="T5" fmla="*/ 28 h 249"/>
                    <a:gd name="T6" fmla="*/ 66 w 182"/>
                    <a:gd name="T7" fmla="*/ 14 h 249"/>
                    <a:gd name="T8" fmla="*/ 95 w 182"/>
                    <a:gd name="T9" fmla="*/ 0 h 249"/>
                    <a:gd name="T10" fmla="*/ 111 w 182"/>
                    <a:gd name="T11" fmla="*/ 30 h 249"/>
                    <a:gd name="T12" fmla="*/ 127 w 182"/>
                    <a:gd name="T13" fmla="*/ 17 h 249"/>
                    <a:gd name="T14" fmla="*/ 132 w 182"/>
                    <a:gd name="T15" fmla="*/ 8 h 249"/>
                    <a:gd name="T16" fmla="*/ 146 w 182"/>
                    <a:gd name="T17" fmla="*/ 0 h 249"/>
                    <a:gd name="T18" fmla="*/ 154 w 182"/>
                    <a:gd name="T19" fmla="*/ 0 h 249"/>
                    <a:gd name="T20" fmla="*/ 156 w 182"/>
                    <a:gd name="T21" fmla="*/ 11 h 249"/>
                    <a:gd name="T22" fmla="*/ 156 w 182"/>
                    <a:gd name="T23" fmla="*/ 19 h 249"/>
                    <a:gd name="T24" fmla="*/ 148 w 182"/>
                    <a:gd name="T25" fmla="*/ 33 h 249"/>
                    <a:gd name="T26" fmla="*/ 148 w 182"/>
                    <a:gd name="T27" fmla="*/ 41 h 249"/>
                    <a:gd name="T28" fmla="*/ 169 w 182"/>
                    <a:gd name="T29" fmla="*/ 77 h 249"/>
                    <a:gd name="T30" fmla="*/ 173 w 182"/>
                    <a:gd name="T31" fmla="*/ 99 h 249"/>
                    <a:gd name="T32" fmla="*/ 179 w 182"/>
                    <a:gd name="T33" fmla="*/ 99 h 249"/>
                    <a:gd name="T34" fmla="*/ 181 w 182"/>
                    <a:gd name="T35" fmla="*/ 110 h 249"/>
                    <a:gd name="T36" fmla="*/ 173 w 182"/>
                    <a:gd name="T37" fmla="*/ 121 h 249"/>
                    <a:gd name="T38" fmla="*/ 167 w 182"/>
                    <a:gd name="T39" fmla="*/ 116 h 249"/>
                    <a:gd name="T40" fmla="*/ 154 w 182"/>
                    <a:gd name="T41" fmla="*/ 124 h 249"/>
                    <a:gd name="T42" fmla="*/ 156 w 182"/>
                    <a:gd name="T43" fmla="*/ 146 h 249"/>
                    <a:gd name="T44" fmla="*/ 140 w 182"/>
                    <a:gd name="T45" fmla="*/ 160 h 249"/>
                    <a:gd name="T46" fmla="*/ 140 w 182"/>
                    <a:gd name="T47" fmla="*/ 196 h 249"/>
                    <a:gd name="T48" fmla="*/ 140 w 182"/>
                    <a:gd name="T49" fmla="*/ 220 h 249"/>
                    <a:gd name="T50" fmla="*/ 132 w 182"/>
                    <a:gd name="T51" fmla="*/ 231 h 249"/>
                    <a:gd name="T52" fmla="*/ 127 w 182"/>
                    <a:gd name="T53" fmla="*/ 248 h 249"/>
                    <a:gd name="T54" fmla="*/ 119 w 182"/>
                    <a:gd name="T55" fmla="*/ 245 h 249"/>
                    <a:gd name="T56" fmla="*/ 107 w 182"/>
                    <a:gd name="T57" fmla="*/ 237 h 249"/>
                    <a:gd name="T58" fmla="*/ 97 w 182"/>
                    <a:gd name="T59" fmla="*/ 229 h 249"/>
                    <a:gd name="T60" fmla="*/ 90 w 182"/>
                    <a:gd name="T61" fmla="*/ 215 h 249"/>
                    <a:gd name="T62" fmla="*/ 62 w 182"/>
                    <a:gd name="T63" fmla="*/ 218 h 249"/>
                    <a:gd name="T64" fmla="*/ 39 w 182"/>
                    <a:gd name="T65" fmla="*/ 209 h 249"/>
                    <a:gd name="T66" fmla="*/ 23 w 182"/>
                    <a:gd name="T67" fmla="*/ 187 h 249"/>
                    <a:gd name="T68" fmla="*/ 14 w 182"/>
                    <a:gd name="T69" fmla="*/ 171 h 249"/>
                    <a:gd name="T70" fmla="*/ 6 w 182"/>
                    <a:gd name="T71" fmla="*/ 157 h 249"/>
                    <a:gd name="T72" fmla="*/ 6 w 182"/>
                    <a:gd name="T73" fmla="*/ 130 h 249"/>
                    <a:gd name="T74" fmla="*/ 0 w 182"/>
                    <a:gd name="T75" fmla="*/ 83 h 2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2" h="249">
                      <a:moveTo>
                        <a:pt x="0" y="83"/>
                      </a:moveTo>
                      <a:lnTo>
                        <a:pt x="37" y="44"/>
                      </a:lnTo>
                      <a:lnTo>
                        <a:pt x="56" y="28"/>
                      </a:lnTo>
                      <a:lnTo>
                        <a:pt x="66" y="14"/>
                      </a:lnTo>
                      <a:lnTo>
                        <a:pt x="95" y="0"/>
                      </a:lnTo>
                      <a:lnTo>
                        <a:pt x="111" y="30"/>
                      </a:lnTo>
                      <a:lnTo>
                        <a:pt x="127" y="17"/>
                      </a:lnTo>
                      <a:lnTo>
                        <a:pt x="132" y="8"/>
                      </a:lnTo>
                      <a:lnTo>
                        <a:pt x="146" y="0"/>
                      </a:lnTo>
                      <a:lnTo>
                        <a:pt x="154" y="0"/>
                      </a:lnTo>
                      <a:lnTo>
                        <a:pt x="156" y="11"/>
                      </a:lnTo>
                      <a:lnTo>
                        <a:pt x="156" y="19"/>
                      </a:lnTo>
                      <a:lnTo>
                        <a:pt x="148" y="33"/>
                      </a:lnTo>
                      <a:lnTo>
                        <a:pt x="148" y="41"/>
                      </a:lnTo>
                      <a:lnTo>
                        <a:pt x="169" y="77"/>
                      </a:lnTo>
                      <a:lnTo>
                        <a:pt x="173" y="99"/>
                      </a:lnTo>
                      <a:lnTo>
                        <a:pt x="179" y="99"/>
                      </a:lnTo>
                      <a:lnTo>
                        <a:pt x="181" y="110"/>
                      </a:lnTo>
                      <a:lnTo>
                        <a:pt x="173" y="121"/>
                      </a:lnTo>
                      <a:lnTo>
                        <a:pt x="167" y="116"/>
                      </a:lnTo>
                      <a:lnTo>
                        <a:pt x="154" y="124"/>
                      </a:lnTo>
                      <a:lnTo>
                        <a:pt x="156" y="146"/>
                      </a:lnTo>
                      <a:lnTo>
                        <a:pt x="140" y="160"/>
                      </a:lnTo>
                      <a:lnTo>
                        <a:pt x="140" y="196"/>
                      </a:lnTo>
                      <a:lnTo>
                        <a:pt x="140" y="220"/>
                      </a:lnTo>
                      <a:lnTo>
                        <a:pt x="132" y="231"/>
                      </a:lnTo>
                      <a:lnTo>
                        <a:pt x="127" y="248"/>
                      </a:lnTo>
                      <a:lnTo>
                        <a:pt x="119" y="245"/>
                      </a:lnTo>
                      <a:lnTo>
                        <a:pt x="107" y="237"/>
                      </a:lnTo>
                      <a:lnTo>
                        <a:pt x="97" y="229"/>
                      </a:lnTo>
                      <a:lnTo>
                        <a:pt x="90" y="215"/>
                      </a:lnTo>
                      <a:lnTo>
                        <a:pt x="62" y="218"/>
                      </a:lnTo>
                      <a:lnTo>
                        <a:pt x="39" y="209"/>
                      </a:lnTo>
                      <a:lnTo>
                        <a:pt x="23" y="187"/>
                      </a:lnTo>
                      <a:lnTo>
                        <a:pt x="14" y="171"/>
                      </a:lnTo>
                      <a:lnTo>
                        <a:pt x="6" y="157"/>
                      </a:lnTo>
                      <a:lnTo>
                        <a:pt x="6" y="130"/>
                      </a:lnTo>
                      <a:lnTo>
                        <a:pt x="0" y="83"/>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56" name="Freeform 16">
                  <a:extLst>
                    <a:ext uri="{FF2B5EF4-FFF2-40B4-BE49-F238E27FC236}">
                      <a16:creationId xmlns:a16="http://schemas.microsoft.com/office/drawing/2014/main" id="{7A37DB7B-A72E-449A-94D6-0372EA75F765}"/>
                    </a:ext>
                  </a:extLst>
                </p:cNvPr>
                <p:cNvSpPr>
                  <a:spLocks/>
                </p:cNvSpPr>
                <p:nvPr/>
              </p:nvSpPr>
              <p:spPr bwMode="auto">
                <a:xfrm>
                  <a:off x="4934" y="2529"/>
                  <a:ext cx="348" cy="235"/>
                </a:xfrm>
                <a:custGeom>
                  <a:avLst/>
                  <a:gdLst>
                    <a:gd name="T0" fmla="*/ 31 w 348"/>
                    <a:gd name="T1" fmla="*/ 3 h 235"/>
                    <a:gd name="T2" fmla="*/ 68 w 348"/>
                    <a:gd name="T3" fmla="*/ 39 h 235"/>
                    <a:gd name="T4" fmla="*/ 74 w 348"/>
                    <a:gd name="T5" fmla="*/ 56 h 235"/>
                    <a:gd name="T6" fmla="*/ 96 w 348"/>
                    <a:gd name="T7" fmla="*/ 47 h 235"/>
                    <a:gd name="T8" fmla="*/ 107 w 348"/>
                    <a:gd name="T9" fmla="*/ 53 h 235"/>
                    <a:gd name="T10" fmla="*/ 121 w 348"/>
                    <a:gd name="T11" fmla="*/ 39 h 235"/>
                    <a:gd name="T12" fmla="*/ 140 w 348"/>
                    <a:gd name="T13" fmla="*/ 31 h 235"/>
                    <a:gd name="T14" fmla="*/ 185 w 348"/>
                    <a:gd name="T15" fmla="*/ 47 h 235"/>
                    <a:gd name="T16" fmla="*/ 212 w 348"/>
                    <a:gd name="T17" fmla="*/ 67 h 235"/>
                    <a:gd name="T18" fmla="*/ 234 w 348"/>
                    <a:gd name="T19" fmla="*/ 81 h 235"/>
                    <a:gd name="T20" fmla="*/ 271 w 348"/>
                    <a:gd name="T21" fmla="*/ 111 h 235"/>
                    <a:gd name="T22" fmla="*/ 275 w 348"/>
                    <a:gd name="T23" fmla="*/ 128 h 235"/>
                    <a:gd name="T24" fmla="*/ 292 w 348"/>
                    <a:gd name="T25" fmla="*/ 142 h 235"/>
                    <a:gd name="T26" fmla="*/ 306 w 348"/>
                    <a:gd name="T27" fmla="*/ 148 h 235"/>
                    <a:gd name="T28" fmla="*/ 322 w 348"/>
                    <a:gd name="T29" fmla="*/ 176 h 235"/>
                    <a:gd name="T30" fmla="*/ 333 w 348"/>
                    <a:gd name="T31" fmla="*/ 192 h 235"/>
                    <a:gd name="T32" fmla="*/ 335 w 348"/>
                    <a:gd name="T33" fmla="*/ 234 h 235"/>
                    <a:gd name="T34" fmla="*/ 320 w 348"/>
                    <a:gd name="T35" fmla="*/ 234 h 235"/>
                    <a:gd name="T36" fmla="*/ 310 w 348"/>
                    <a:gd name="T37" fmla="*/ 226 h 235"/>
                    <a:gd name="T38" fmla="*/ 275 w 348"/>
                    <a:gd name="T39" fmla="*/ 184 h 235"/>
                    <a:gd name="T40" fmla="*/ 240 w 348"/>
                    <a:gd name="T41" fmla="*/ 184 h 235"/>
                    <a:gd name="T42" fmla="*/ 228 w 348"/>
                    <a:gd name="T43" fmla="*/ 198 h 235"/>
                    <a:gd name="T44" fmla="*/ 218 w 348"/>
                    <a:gd name="T45" fmla="*/ 206 h 235"/>
                    <a:gd name="T46" fmla="*/ 197 w 348"/>
                    <a:gd name="T47" fmla="*/ 217 h 235"/>
                    <a:gd name="T48" fmla="*/ 177 w 348"/>
                    <a:gd name="T49" fmla="*/ 212 h 235"/>
                    <a:gd name="T50" fmla="*/ 160 w 348"/>
                    <a:gd name="T51" fmla="*/ 212 h 235"/>
                    <a:gd name="T52" fmla="*/ 138 w 348"/>
                    <a:gd name="T53" fmla="*/ 159 h 235"/>
                    <a:gd name="T54" fmla="*/ 113 w 348"/>
                    <a:gd name="T55" fmla="*/ 111 h 235"/>
                    <a:gd name="T56" fmla="*/ 82 w 348"/>
                    <a:gd name="T57" fmla="*/ 95 h 235"/>
                    <a:gd name="T58" fmla="*/ 53 w 348"/>
                    <a:gd name="T59" fmla="*/ 92 h 235"/>
                    <a:gd name="T60" fmla="*/ 23 w 348"/>
                    <a:gd name="T61" fmla="*/ 75 h 235"/>
                    <a:gd name="T62" fmla="*/ 25 w 348"/>
                    <a:gd name="T63" fmla="*/ 25 h 2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8" h="235">
                      <a:moveTo>
                        <a:pt x="0" y="0"/>
                      </a:moveTo>
                      <a:lnTo>
                        <a:pt x="31" y="3"/>
                      </a:lnTo>
                      <a:lnTo>
                        <a:pt x="57" y="6"/>
                      </a:lnTo>
                      <a:lnTo>
                        <a:pt x="68" y="39"/>
                      </a:lnTo>
                      <a:lnTo>
                        <a:pt x="70" y="50"/>
                      </a:lnTo>
                      <a:lnTo>
                        <a:pt x="74" y="56"/>
                      </a:lnTo>
                      <a:lnTo>
                        <a:pt x="82" y="47"/>
                      </a:lnTo>
                      <a:lnTo>
                        <a:pt x="96" y="47"/>
                      </a:lnTo>
                      <a:lnTo>
                        <a:pt x="103" y="56"/>
                      </a:lnTo>
                      <a:lnTo>
                        <a:pt x="107" y="53"/>
                      </a:lnTo>
                      <a:lnTo>
                        <a:pt x="119" y="39"/>
                      </a:lnTo>
                      <a:lnTo>
                        <a:pt x="121" y="39"/>
                      </a:lnTo>
                      <a:lnTo>
                        <a:pt x="131" y="31"/>
                      </a:lnTo>
                      <a:lnTo>
                        <a:pt x="140" y="31"/>
                      </a:lnTo>
                      <a:lnTo>
                        <a:pt x="172" y="47"/>
                      </a:lnTo>
                      <a:lnTo>
                        <a:pt x="185" y="47"/>
                      </a:lnTo>
                      <a:lnTo>
                        <a:pt x="199" y="61"/>
                      </a:lnTo>
                      <a:lnTo>
                        <a:pt x="212" y="67"/>
                      </a:lnTo>
                      <a:lnTo>
                        <a:pt x="224" y="78"/>
                      </a:lnTo>
                      <a:lnTo>
                        <a:pt x="234" y="81"/>
                      </a:lnTo>
                      <a:lnTo>
                        <a:pt x="259" y="92"/>
                      </a:lnTo>
                      <a:lnTo>
                        <a:pt x="271" y="111"/>
                      </a:lnTo>
                      <a:lnTo>
                        <a:pt x="277" y="123"/>
                      </a:lnTo>
                      <a:lnTo>
                        <a:pt x="275" y="128"/>
                      </a:lnTo>
                      <a:lnTo>
                        <a:pt x="285" y="139"/>
                      </a:lnTo>
                      <a:lnTo>
                        <a:pt x="292" y="142"/>
                      </a:lnTo>
                      <a:lnTo>
                        <a:pt x="296" y="145"/>
                      </a:lnTo>
                      <a:lnTo>
                        <a:pt x="306" y="148"/>
                      </a:lnTo>
                      <a:lnTo>
                        <a:pt x="322" y="164"/>
                      </a:lnTo>
                      <a:lnTo>
                        <a:pt x="322" y="176"/>
                      </a:lnTo>
                      <a:lnTo>
                        <a:pt x="331" y="187"/>
                      </a:lnTo>
                      <a:lnTo>
                        <a:pt x="333" y="192"/>
                      </a:lnTo>
                      <a:lnTo>
                        <a:pt x="347" y="215"/>
                      </a:lnTo>
                      <a:lnTo>
                        <a:pt x="335" y="234"/>
                      </a:lnTo>
                      <a:lnTo>
                        <a:pt x="331" y="234"/>
                      </a:lnTo>
                      <a:lnTo>
                        <a:pt x="320" y="234"/>
                      </a:lnTo>
                      <a:lnTo>
                        <a:pt x="316" y="226"/>
                      </a:lnTo>
                      <a:lnTo>
                        <a:pt x="310" y="226"/>
                      </a:lnTo>
                      <a:lnTo>
                        <a:pt x="304" y="228"/>
                      </a:lnTo>
                      <a:lnTo>
                        <a:pt x="275" y="184"/>
                      </a:lnTo>
                      <a:lnTo>
                        <a:pt x="257" y="187"/>
                      </a:lnTo>
                      <a:lnTo>
                        <a:pt x="240" y="184"/>
                      </a:lnTo>
                      <a:lnTo>
                        <a:pt x="234" y="189"/>
                      </a:lnTo>
                      <a:lnTo>
                        <a:pt x="228" y="198"/>
                      </a:lnTo>
                      <a:lnTo>
                        <a:pt x="226" y="192"/>
                      </a:lnTo>
                      <a:lnTo>
                        <a:pt x="218" y="206"/>
                      </a:lnTo>
                      <a:lnTo>
                        <a:pt x="207" y="226"/>
                      </a:lnTo>
                      <a:lnTo>
                        <a:pt x="197" y="217"/>
                      </a:lnTo>
                      <a:lnTo>
                        <a:pt x="185" y="212"/>
                      </a:lnTo>
                      <a:lnTo>
                        <a:pt x="177" y="212"/>
                      </a:lnTo>
                      <a:lnTo>
                        <a:pt x="166" y="206"/>
                      </a:lnTo>
                      <a:lnTo>
                        <a:pt x="160" y="212"/>
                      </a:lnTo>
                      <a:lnTo>
                        <a:pt x="152" y="184"/>
                      </a:lnTo>
                      <a:lnTo>
                        <a:pt x="138" y="159"/>
                      </a:lnTo>
                      <a:lnTo>
                        <a:pt x="125" y="128"/>
                      </a:lnTo>
                      <a:lnTo>
                        <a:pt x="113" y="111"/>
                      </a:lnTo>
                      <a:lnTo>
                        <a:pt x="103" y="95"/>
                      </a:lnTo>
                      <a:lnTo>
                        <a:pt x="82" y="95"/>
                      </a:lnTo>
                      <a:lnTo>
                        <a:pt x="62" y="103"/>
                      </a:lnTo>
                      <a:lnTo>
                        <a:pt x="53" y="92"/>
                      </a:lnTo>
                      <a:lnTo>
                        <a:pt x="33" y="84"/>
                      </a:lnTo>
                      <a:lnTo>
                        <a:pt x="23" y="75"/>
                      </a:lnTo>
                      <a:lnTo>
                        <a:pt x="23" y="42"/>
                      </a:lnTo>
                      <a:lnTo>
                        <a:pt x="25" y="25"/>
                      </a:lnTo>
                      <a:lnTo>
                        <a:pt x="0" y="0"/>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57" name="Freeform 17">
                  <a:extLst>
                    <a:ext uri="{FF2B5EF4-FFF2-40B4-BE49-F238E27FC236}">
                      <a16:creationId xmlns:a16="http://schemas.microsoft.com/office/drawing/2014/main" id="{2E6FF68C-E6A9-478F-9F0C-ADBD2B830AA3}"/>
                    </a:ext>
                  </a:extLst>
                </p:cNvPr>
                <p:cNvSpPr>
                  <a:spLocks/>
                </p:cNvSpPr>
                <p:nvPr/>
              </p:nvSpPr>
              <p:spPr bwMode="auto">
                <a:xfrm>
                  <a:off x="4293" y="2362"/>
                  <a:ext cx="209" cy="310"/>
                </a:xfrm>
                <a:custGeom>
                  <a:avLst/>
                  <a:gdLst>
                    <a:gd name="T0" fmla="*/ 0 w 209"/>
                    <a:gd name="T1" fmla="*/ 8 h 310"/>
                    <a:gd name="T2" fmla="*/ 21 w 209"/>
                    <a:gd name="T3" fmla="*/ 0 h 310"/>
                    <a:gd name="T4" fmla="*/ 46 w 209"/>
                    <a:gd name="T5" fmla="*/ 14 h 310"/>
                    <a:gd name="T6" fmla="*/ 50 w 209"/>
                    <a:gd name="T7" fmla="*/ 28 h 310"/>
                    <a:gd name="T8" fmla="*/ 50 w 209"/>
                    <a:gd name="T9" fmla="*/ 33 h 310"/>
                    <a:gd name="T10" fmla="*/ 56 w 209"/>
                    <a:gd name="T11" fmla="*/ 36 h 310"/>
                    <a:gd name="T12" fmla="*/ 56 w 209"/>
                    <a:gd name="T13" fmla="*/ 42 h 310"/>
                    <a:gd name="T14" fmla="*/ 64 w 209"/>
                    <a:gd name="T15" fmla="*/ 45 h 310"/>
                    <a:gd name="T16" fmla="*/ 64 w 209"/>
                    <a:gd name="T17" fmla="*/ 56 h 310"/>
                    <a:gd name="T18" fmla="*/ 89 w 209"/>
                    <a:gd name="T19" fmla="*/ 89 h 310"/>
                    <a:gd name="T20" fmla="*/ 92 w 209"/>
                    <a:gd name="T21" fmla="*/ 89 h 310"/>
                    <a:gd name="T22" fmla="*/ 96 w 209"/>
                    <a:gd name="T23" fmla="*/ 97 h 310"/>
                    <a:gd name="T24" fmla="*/ 100 w 209"/>
                    <a:gd name="T25" fmla="*/ 106 h 310"/>
                    <a:gd name="T26" fmla="*/ 104 w 209"/>
                    <a:gd name="T27" fmla="*/ 106 h 310"/>
                    <a:gd name="T28" fmla="*/ 121 w 209"/>
                    <a:gd name="T29" fmla="*/ 117 h 310"/>
                    <a:gd name="T30" fmla="*/ 154 w 209"/>
                    <a:gd name="T31" fmla="*/ 122 h 310"/>
                    <a:gd name="T32" fmla="*/ 156 w 209"/>
                    <a:gd name="T33" fmla="*/ 161 h 310"/>
                    <a:gd name="T34" fmla="*/ 164 w 209"/>
                    <a:gd name="T35" fmla="*/ 167 h 310"/>
                    <a:gd name="T36" fmla="*/ 162 w 209"/>
                    <a:gd name="T37" fmla="*/ 181 h 310"/>
                    <a:gd name="T38" fmla="*/ 181 w 209"/>
                    <a:gd name="T39" fmla="*/ 200 h 310"/>
                    <a:gd name="T40" fmla="*/ 198 w 209"/>
                    <a:gd name="T41" fmla="*/ 209 h 310"/>
                    <a:gd name="T42" fmla="*/ 198 w 209"/>
                    <a:gd name="T43" fmla="*/ 273 h 310"/>
                    <a:gd name="T44" fmla="*/ 208 w 209"/>
                    <a:gd name="T45" fmla="*/ 298 h 310"/>
                    <a:gd name="T46" fmla="*/ 202 w 209"/>
                    <a:gd name="T47" fmla="*/ 306 h 310"/>
                    <a:gd name="T48" fmla="*/ 191 w 209"/>
                    <a:gd name="T49" fmla="*/ 309 h 310"/>
                    <a:gd name="T50" fmla="*/ 189 w 209"/>
                    <a:gd name="T51" fmla="*/ 287 h 310"/>
                    <a:gd name="T52" fmla="*/ 169 w 209"/>
                    <a:gd name="T53" fmla="*/ 309 h 310"/>
                    <a:gd name="T54" fmla="*/ 156 w 209"/>
                    <a:gd name="T55" fmla="*/ 276 h 310"/>
                    <a:gd name="T56" fmla="*/ 148 w 209"/>
                    <a:gd name="T57" fmla="*/ 253 h 310"/>
                    <a:gd name="T58" fmla="*/ 125 w 209"/>
                    <a:gd name="T59" fmla="*/ 223 h 310"/>
                    <a:gd name="T60" fmla="*/ 119 w 209"/>
                    <a:gd name="T61" fmla="*/ 223 h 310"/>
                    <a:gd name="T62" fmla="*/ 98 w 209"/>
                    <a:gd name="T63" fmla="*/ 206 h 310"/>
                    <a:gd name="T64" fmla="*/ 94 w 209"/>
                    <a:gd name="T65" fmla="*/ 189 h 310"/>
                    <a:gd name="T66" fmla="*/ 94 w 209"/>
                    <a:gd name="T67" fmla="*/ 178 h 310"/>
                    <a:gd name="T68" fmla="*/ 77 w 209"/>
                    <a:gd name="T69" fmla="*/ 134 h 310"/>
                    <a:gd name="T70" fmla="*/ 69 w 209"/>
                    <a:gd name="T71" fmla="*/ 106 h 310"/>
                    <a:gd name="T72" fmla="*/ 48 w 209"/>
                    <a:gd name="T73" fmla="*/ 81 h 310"/>
                    <a:gd name="T74" fmla="*/ 19 w 209"/>
                    <a:gd name="T75" fmla="*/ 42 h 310"/>
                    <a:gd name="T76" fmla="*/ 0 w 209"/>
                    <a:gd name="T77" fmla="*/ 8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9" h="310">
                      <a:moveTo>
                        <a:pt x="0" y="8"/>
                      </a:moveTo>
                      <a:lnTo>
                        <a:pt x="21" y="0"/>
                      </a:lnTo>
                      <a:lnTo>
                        <a:pt x="46" y="14"/>
                      </a:lnTo>
                      <a:lnTo>
                        <a:pt x="50" y="28"/>
                      </a:lnTo>
                      <a:lnTo>
                        <a:pt x="50" y="33"/>
                      </a:lnTo>
                      <a:lnTo>
                        <a:pt x="56" y="36"/>
                      </a:lnTo>
                      <a:lnTo>
                        <a:pt x="56" y="42"/>
                      </a:lnTo>
                      <a:lnTo>
                        <a:pt x="64" y="45"/>
                      </a:lnTo>
                      <a:lnTo>
                        <a:pt x="64" y="56"/>
                      </a:lnTo>
                      <a:lnTo>
                        <a:pt x="89" y="89"/>
                      </a:lnTo>
                      <a:lnTo>
                        <a:pt x="92" y="89"/>
                      </a:lnTo>
                      <a:lnTo>
                        <a:pt x="96" y="97"/>
                      </a:lnTo>
                      <a:lnTo>
                        <a:pt x="100" y="106"/>
                      </a:lnTo>
                      <a:lnTo>
                        <a:pt x="104" y="106"/>
                      </a:lnTo>
                      <a:lnTo>
                        <a:pt x="121" y="117"/>
                      </a:lnTo>
                      <a:lnTo>
                        <a:pt x="154" y="122"/>
                      </a:lnTo>
                      <a:lnTo>
                        <a:pt x="156" y="161"/>
                      </a:lnTo>
                      <a:lnTo>
                        <a:pt x="164" y="167"/>
                      </a:lnTo>
                      <a:lnTo>
                        <a:pt x="162" y="181"/>
                      </a:lnTo>
                      <a:lnTo>
                        <a:pt x="181" y="200"/>
                      </a:lnTo>
                      <a:lnTo>
                        <a:pt x="198" y="209"/>
                      </a:lnTo>
                      <a:lnTo>
                        <a:pt x="198" y="273"/>
                      </a:lnTo>
                      <a:lnTo>
                        <a:pt x="208" y="298"/>
                      </a:lnTo>
                      <a:lnTo>
                        <a:pt x="202" y="306"/>
                      </a:lnTo>
                      <a:lnTo>
                        <a:pt x="191" y="309"/>
                      </a:lnTo>
                      <a:lnTo>
                        <a:pt x="189" y="287"/>
                      </a:lnTo>
                      <a:lnTo>
                        <a:pt x="169" y="309"/>
                      </a:lnTo>
                      <a:lnTo>
                        <a:pt x="156" y="276"/>
                      </a:lnTo>
                      <a:lnTo>
                        <a:pt x="148" y="253"/>
                      </a:lnTo>
                      <a:lnTo>
                        <a:pt x="125" y="223"/>
                      </a:lnTo>
                      <a:lnTo>
                        <a:pt x="119" y="223"/>
                      </a:lnTo>
                      <a:lnTo>
                        <a:pt x="98" y="206"/>
                      </a:lnTo>
                      <a:lnTo>
                        <a:pt x="94" y="189"/>
                      </a:lnTo>
                      <a:lnTo>
                        <a:pt x="94" y="178"/>
                      </a:lnTo>
                      <a:lnTo>
                        <a:pt x="77" y="134"/>
                      </a:lnTo>
                      <a:lnTo>
                        <a:pt x="69" y="106"/>
                      </a:lnTo>
                      <a:lnTo>
                        <a:pt x="48" y="81"/>
                      </a:lnTo>
                      <a:lnTo>
                        <a:pt x="19" y="42"/>
                      </a:lnTo>
                      <a:lnTo>
                        <a:pt x="0" y="8"/>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58" name="Freeform 18">
                  <a:extLst>
                    <a:ext uri="{FF2B5EF4-FFF2-40B4-BE49-F238E27FC236}">
                      <a16:creationId xmlns:a16="http://schemas.microsoft.com/office/drawing/2014/main" id="{421542FB-6EED-4F11-99B4-38772BD411A0}"/>
                    </a:ext>
                  </a:extLst>
                </p:cNvPr>
                <p:cNvSpPr>
                  <a:spLocks/>
                </p:cNvSpPr>
                <p:nvPr/>
              </p:nvSpPr>
              <p:spPr bwMode="auto">
                <a:xfrm>
                  <a:off x="4664" y="2029"/>
                  <a:ext cx="205" cy="341"/>
                </a:xfrm>
                <a:custGeom>
                  <a:avLst/>
                  <a:gdLst>
                    <a:gd name="T0" fmla="*/ 14 w 205"/>
                    <a:gd name="T1" fmla="*/ 0 h 341"/>
                    <a:gd name="T2" fmla="*/ 31 w 205"/>
                    <a:gd name="T3" fmla="*/ 0 h 341"/>
                    <a:gd name="T4" fmla="*/ 51 w 205"/>
                    <a:gd name="T5" fmla="*/ 36 h 341"/>
                    <a:gd name="T6" fmla="*/ 47 w 205"/>
                    <a:gd name="T7" fmla="*/ 70 h 341"/>
                    <a:gd name="T8" fmla="*/ 59 w 205"/>
                    <a:gd name="T9" fmla="*/ 81 h 341"/>
                    <a:gd name="T10" fmla="*/ 65 w 205"/>
                    <a:gd name="T11" fmla="*/ 103 h 341"/>
                    <a:gd name="T12" fmla="*/ 78 w 205"/>
                    <a:gd name="T13" fmla="*/ 114 h 341"/>
                    <a:gd name="T14" fmla="*/ 94 w 205"/>
                    <a:gd name="T15" fmla="*/ 117 h 341"/>
                    <a:gd name="T16" fmla="*/ 118 w 205"/>
                    <a:gd name="T17" fmla="*/ 134 h 341"/>
                    <a:gd name="T18" fmla="*/ 133 w 205"/>
                    <a:gd name="T19" fmla="*/ 153 h 341"/>
                    <a:gd name="T20" fmla="*/ 137 w 205"/>
                    <a:gd name="T21" fmla="*/ 153 h 341"/>
                    <a:gd name="T22" fmla="*/ 157 w 205"/>
                    <a:gd name="T23" fmla="*/ 170 h 341"/>
                    <a:gd name="T24" fmla="*/ 157 w 205"/>
                    <a:gd name="T25" fmla="*/ 212 h 341"/>
                    <a:gd name="T26" fmla="*/ 163 w 205"/>
                    <a:gd name="T27" fmla="*/ 231 h 341"/>
                    <a:gd name="T28" fmla="*/ 169 w 205"/>
                    <a:gd name="T29" fmla="*/ 242 h 341"/>
                    <a:gd name="T30" fmla="*/ 177 w 205"/>
                    <a:gd name="T31" fmla="*/ 254 h 341"/>
                    <a:gd name="T32" fmla="*/ 184 w 205"/>
                    <a:gd name="T33" fmla="*/ 268 h 341"/>
                    <a:gd name="T34" fmla="*/ 188 w 205"/>
                    <a:gd name="T35" fmla="*/ 284 h 341"/>
                    <a:gd name="T36" fmla="*/ 204 w 205"/>
                    <a:gd name="T37" fmla="*/ 298 h 341"/>
                    <a:gd name="T38" fmla="*/ 202 w 205"/>
                    <a:gd name="T39" fmla="*/ 315 h 341"/>
                    <a:gd name="T40" fmla="*/ 186 w 205"/>
                    <a:gd name="T41" fmla="*/ 318 h 341"/>
                    <a:gd name="T42" fmla="*/ 180 w 205"/>
                    <a:gd name="T43" fmla="*/ 304 h 341"/>
                    <a:gd name="T44" fmla="*/ 169 w 205"/>
                    <a:gd name="T45" fmla="*/ 304 h 341"/>
                    <a:gd name="T46" fmla="*/ 169 w 205"/>
                    <a:gd name="T47" fmla="*/ 340 h 341"/>
                    <a:gd name="T48" fmla="*/ 159 w 205"/>
                    <a:gd name="T49" fmla="*/ 340 h 341"/>
                    <a:gd name="T50" fmla="*/ 147 w 205"/>
                    <a:gd name="T51" fmla="*/ 323 h 341"/>
                    <a:gd name="T52" fmla="*/ 139 w 205"/>
                    <a:gd name="T53" fmla="*/ 315 h 341"/>
                    <a:gd name="T54" fmla="*/ 139 w 205"/>
                    <a:gd name="T55" fmla="*/ 295 h 341"/>
                    <a:gd name="T56" fmla="*/ 122 w 205"/>
                    <a:gd name="T57" fmla="*/ 295 h 341"/>
                    <a:gd name="T58" fmla="*/ 116 w 205"/>
                    <a:gd name="T59" fmla="*/ 315 h 341"/>
                    <a:gd name="T60" fmla="*/ 110 w 205"/>
                    <a:gd name="T61" fmla="*/ 295 h 341"/>
                    <a:gd name="T62" fmla="*/ 108 w 205"/>
                    <a:gd name="T63" fmla="*/ 276 h 341"/>
                    <a:gd name="T64" fmla="*/ 129 w 205"/>
                    <a:gd name="T65" fmla="*/ 268 h 341"/>
                    <a:gd name="T66" fmla="*/ 141 w 205"/>
                    <a:gd name="T67" fmla="*/ 273 h 341"/>
                    <a:gd name="T68" fmla="*/ 143 w 205"/>
                    <a:gd name="T69" fmla="*/ 240 h 341"/>
                    <a:gd name="T70" fmla="*/ 131 w 205"/>
                    <a:gd name="T71" fmla="*/ 229 h 341"/>
                    <a:gd name="T72" fmla="*/ 124 w 205"/>
                    <a:gd name="T73" fmla="*/ 201 h 341"/>
                    <a:gd name="T74" fmla="*/ 118 w 205"/>
                    <a:gd name="T75" fmla="*/ 167 h 341"/>
                    <a:gd name="T76" fmla="*/ 96 w 205"/>
                    <a:gd name="T77" fmla="*/ 156 h 341"/>
                    <a:gd name="T78" fmla="*/ 86 w 205"/>
                    <a:gd name="T79" fmla="*/ 142 h 341"/>
                    <a:gd name="T80" fmla="*/ 69 w 205"/>
                    <a:gd name="T81" fmla="*/ 134 h 341"/>
                    <a:gd name="T82" fmla="*/ 78 w 205"/>
                    <a:gd name="T83" fmla="*/ 164 h 341"/>
                    <a:gd name="T84" fmla="*/ 59 w 205"/>
                    <a:gd name="T85" fmla="*/ 178 h 341"/>
                    <a:gd name="T86" fmla="*/ 47 w 205"/>
                    <a:gd name="T87" fmla="*/ 145 h 341"/>
                    <a:gd name="T88" fmla="*/ 37 w 205"/>
                    <a:gd name="T89" fmla="*/ 137 h 341"/>
                    <a:gd name="T90" fmla="*/ 37 w 205"/>
                    <a:gd name="T91" fmla="*/ 117 h 341"/>
                    <a:gd name="T92" fmla="*/ 24 w 205"/>
                    <a:gd name="T93" fmla="*/ 95 h 341"/>
                    <a:gd name="T94" fmla="*/ 8 w 205"/>
                    <a:gd name="T95" fmla="*/ 81 h 341"/>
                    <a:gd name="T96" fmla="*/ 0 w 205"/>
                    <a:gd name="T97" fmla="*/ 67 h 341"/>
                    <a:gd name="T98" fmla="*/ 4 w 205"/>
                    <a:gd name="T99" fmla="*/ 56 h 341"/>
                    <a:gd name="T100" fmla="*/ 16 w 205"/>
                    <a:gd name="T101" fmla="*/ 61 h 341"/>
                    <a:gd name="T102" fmla="*/ 20 w 205"/>
                    <a:gd name="T103" fmla="*/ 47 h 341"/>
                    <a:gd name="T104" fmla="*/ 16 w 205"/>
                    <a:gd name="T105" fmla="*/ 28 h 341"/>
                    <a:gd name="T106" fmla="*/ 14 w 205"/>
                    <a:gd name="T107" fmla="*/ 0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5" h="341">
                      <a:moveTo>
                        <a:pt x="14" y="0"/>
                      </a:moveTo>
                      <a:lnTo>
                        <a:pt x="31" y="0"/>
                      </a:lnTo>
                      <a:lnTo>
                        <a:pt x="51" y="36"/>
                      </a:lnTo>
                      <a:lnTo>
                        <a:pt x="47" y="70"/>
                      </a:lnTo>
                      <a:lnTo>
                        <a:pt x="59" y="81"/>
                      </a:lnTo>
                      <a:lnTo>
                        <a:pt x="65" y="103"/>
                      </a:lnTo>
                      <a:lnTo>
                        <a:pt x="78" y="114"/>
                      </a:lnTo>
                      <a:lnTo>
                        <a:pt x="94" y="117"/>
                      </a:lnTo>
                      <a:lnTo>
                        <a:pt x="118" y="134"/>
                      </a:lnTo>
                      <a:lnTo>
                        <a:pt x="133" y="153"/>
                      </a:lnTo>
                      <a:lnTo>
                        <a:pt x="137" y="153"/>
                      </a:lnTo>
                      <a:lnTo>
                        <a:pt x="157" y="170"/>
                      </a:lnTo>
                      <a:lnTo>
                        <a:pt x="157" y="212"/>
                      </a:lnTo>
                      <a:lnTo>
                        <a:pt x="163" y="231"/>
                      </a:lnTo>
                      <a:lnTo>
                        <a:pt x="169" y="242"/>
                      </a:lnTo>
                      <a:lnTo>
                        <a:pt x="177" y="254"/>
                      </a:lnTo>
                      <a:lnTo>
                        <a:pt x="184" y="268"/>
                      </a:lnTo>
                      <a:lnTo>
                        <a:pt x="188" y="284"/>
                      </a:lnTo>
                      <a:lnTo>
                        <a:pt x="204" y="298"/>
                      </a:lnTo>
                      <a:lnTo>
                        <a:pt x="202" y="315"/>
                      </a:lnTo>
                      <a:lnTo>
                        <a:pt x="186" y="318"/>
                      </a:lnTo>
                      <a:lnTo>
                        <a:pt x="180" y="304"/>
                      </a:lnTo>
                      <a:lnTo>
                        <a:pt x="169" y="304"/>
                      </a:lnTo>
                      <a:lnTo>
                        <a:pt x="169" y="340"/>
                      </a:lnTo>
                      <a:lnTo>
                        <a:pt x="159" y="340"/>
                      </a:lnTo>
                      <a:lnTo>
                        <a:pt x="147" y="323"/>
                      </a:lnTo>
                      <a:lnTo>
                        <a:pt x="139" y="315"/>
                      </a:lnTo>
                      <a:lnTo>
                        <a:pt x="139" y="295"/>
                      </a:lnTo>
                      <a:lnTo>
                        <a:pt x="122" y="295"/>
                      </a:lnTo>
                      <a:lnTo>
                        <a:pt x="116" y="315"/>
                      </a:lnTo>
                      <a:lnTo>
                        <a:pt x="110" y="295"/>
                      </a:lnTo>
                      <a:lnTo>
                        <a:pt x="108" y="276"/>
                      </a:lnTo>
                      <a:lnTo>
                        <a:pt x="129" y="268"/>
                      </a:lnTo>
                      <a:lnTo>
                        <a:pt x="141" y="273"/>
                      </a:lnTo>
                      <a:lnTo>
                        <a:pt x="143" y="240"/>
                      </a:lnTo>
                      <a:lnTo>
                        <a:pt x="131" y="229"/>
                      </a:lnTo>
                      <a:lnTo>
                        <a:pt x="124" y="201"/>
                      </a:lnTo>
                      <a:lnTo>
                        <a:pt x="118" y="167"/>
                      </a:lnTo>
                      <a:lnTo>
                        <a:pt x="96" y="156"/>
                      </a:lnTo>
                      <a:lnTo>
                        <a:pt x="86" y="142"/>
                      </a:lnTo>
                      <a:lnTo>
                        <a:pt x="69" y="134"/>
                      </a:lnTo>
                      <a:lnTo>
                        <a:pt x="78" y="164"/>
                      </a:lnTo>
                      <a:lnTo>
                        <a:pt x="59" y="178"/>
                      </a:lnTo>
                      <a:lnTo>
                        <a:pt x="47" y="145"/>
                      </a:lnTo>
                      <a:lnTo>
                        <a:pt x="37" y="137"/>
                      </a:lnTo>
                      <a:lnTo>
                        <a:pt x="37" y="117"/>
                      </a:lnTo>
                      <a:lnTo>
                        <a:pt x="24" y="95"/>
                      </a:lnTo>
                      <a:lnTo>
                        <a:pt x="8" y="81"/>
                      </a:lnTo>
                      <a:lnTo>
                        <a:pt x="0" y="67"/>
                      </a:lnTo>
                      <a:lnTo>
                        <a:pt x="4" y="56"/>
                      </a:lnTo>
                      <a:lnTo>
                        <a:pt x="16" y="61"/>
                      </a:lnTo>
                      <a:lnTo>
                        <a:pt x="20" y="47"/>
                      </a:lnTo>
                      <a:lnTo>
                        <a:pt x="16" y="28"/>
                      </a:lnTo>
                      <a:lnTo>
                        <a:pt x="14" y="0"/>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59" name="Freeform 19">
                  <a:extLst>
                    <a:ext uri="{FF2B5EF4-FFF2-40B4-BE49-F238E27FC236}">
                      <a16:creationId xmlns:a16="http://schemas.microsoft.com/office/drawing/2014/main" id="{971D2722-000D-421B-9FEF-3180209639CB}"/>
                    </a:ext>
                  </a:extLst>
                </p:cNvPr>
                <p:cNvSpPr>
                  <a:spLocks/>
                </p:cNvSpPr>
                <p:nvPr/>
              </p:nvSpPr>
              <p:spPr bwMode="auto">
                <a:xfrm>
                  <a:off x="4619" y="1452"/>
                  <a:ext cx="150" cy="289"/>
                </a:xfrm>
                <a:custGeom>
                  <a:avLst/>
                  <a:gdLst>
                    <a:gd name="T0" fmla="*/ 31 w 150"/>
                    <a:gd name="T1" fmla="*/ 0 h 289"/>
                    <a:gd name="T2" fmla="*/ 60 w 150"/>
                    <a:gd name="T3" fmla="*/ 20 h 289"/>
                    <a:gd name="T4" fmla="*/ 77 w 150"/>
                    <a:gd name="T5" fmla="*/ 36 h 289"/>
                    <a:gd name="T6" fmla="*/ 89 w 150"/>
                    <a:gd name="T7" fmla="*/ 62 h 289"/>
                    <a:gd name="T8" fmla="*/ 99 w 150"/>
                    <a:gd name="T9" fmla="*/ 62 h 289"/>
                    <a:gd name="T10" fmla="*/ 97 w 150"/>
                    <a:gd name="T11" fmla="*/ 78 h 289"/>
                    <a:gd name="T12" fmla="*/ 108 w 150"/>
                    <a:gd name="T13" fmla="*/ 89 h 289"/>
                    <a:gd name="T14" fmla="*/ 116 w 150"/>
                    <a:gd name="T15" fmla="*/ 106 h 289"/>
                    <a:gd name="T16" fmla="*/ 135 w 150"/>
                    <a:gd name="T17" fmla="*/ 140 h 289"/>
                    <a:gd name="T18" fmla="*/ 149 w 150"/>
                    <a:gd name="T19" fmla="*/ 179 h 289"/>
                    <a:gd name="T20" fmla="*/ 124 w 150"/>
                    <a:gd name="T21" fmla="*/ 176 h 289"/>
                    <a:gd name="T22" fmla="*/ 104 w 150"/>
                    <a:gd name="T23" fmla="*/ 171 h 289"/>
                    <a:gd name="T24" fmla="*/ 118 w 150"/>
                    <a:gd name="T25" fmla="*/ 199 h 289"/>
                    <a:gd name="T26" fmla="*/ 118 w 150"/>
                    <a:gd name="T27" fmla="*/ 215 h 289"/>
                    <a:gd name="T28" fmla="*/ 118 w 150"/>
                    <a:gd name="T29" fmla="*/ 232 h 289"/>
                    <a:gd name="T30" fmla="*/ 110 w 150"/>
                    <a:gd name="T31" fmla="*/ 224 h 289"/>
                    <a:gd name="T32" fmla="*/ 101 w 150"/>
                    <a:gd name="T33" fmla="*/ 210 h 289"/>
                    <a:gd name="T34" fmla="*/ 83 w 150"/>
                    <a:gd name="T35" fmla="*/ 193 h 289"/>
                    <a:gd name="T36" fmla="*/ 74 w 150"/>
                    <a:gd name="T37" fmla="*/ 185 h 289"/>
                    <a:gd name="T38" fmla="*/ 58 w 150"/>
                    <a:gd name="T39" fmla="*/ 193 h 289"/>
                    <a:gd name="T40" fmla="*/ 48 w 150"/>
                    <a:gd name="T41" fmla="*/ 199 h 289"/>
                    <a:gd name="T42" fmla="*/ 54 w 150"/>
                    <a:gd name="T43" fmla="*/ 213 h 289"/>
                    <a:gd name="T44" fmla="*/ 70 w 150"/>
                    <a:gd name="T45" fmla="*/ 224 h 289"/>
                    <a:gd name="T46" fmla="*/ 85 w 150"/>
                    <a:gd name="T47" fmla="*/ 235 h 289"/>
                    <a:gd name="T48" fmla="*/ 91 w 150"/>
                    <a:gd name="T49" fmla="*/ 254 h 289"/>
                    <a:gd name="T50" fmla="*/ 89 w 150"/>
                    <a:gd name="T51" fmla="*/ 280 h 289"/>
                    <a:gd name="T52" fmla="*/ 89 w 150"/>
                    <a:gd name="T53" fmla="*/ 288 h 289"/>
                    <a:gd name="T54" fmla="*/ 83 w 150"/>
                    <a:gd name="T55" fmla="*/ 288 h 289"/>
                    <a:gd name="T56" fmla="*/ 74 w 150"/>
                    <a:gd name="T57" fmla="*/ 280 h 289"/>
                    <a:gd name="T58" fmla="*/ 70 w 150"/>
                    <a:gd name="T59" fmla="*/ 277 h 289"/>
                    <a:gd name="T60" fmla="*/ 64 w 150"/>
                    <a:gd name="T61" fmla="*/ 271 h 289"/>
                    <a:gd name="T62" fmla="*/ 58 w 150"/>
                    <a:gd name="T63" fmla="*/ 285 h 289"/>
                    <a:gd name="T64" fmla="*/ 48 w 150"/>
                    <a:gd name="T65" fmla="*/ 288 h 289"/>
                    <a:gd name="T66" fmla="*/ 41 w 150"/>
                    <a:gd name="T67" fmla="*/ 277 h 289"/>
                    <a:gd name="T68" fmla="*/ 41 w 150"/>
                    <a:gd name="T69" fmla="*/ 252 h 289"/>
                    <a:gd name="T70" fmla="*/ 39 w 150"/>
                    <a:gd name="T71" fmla="*/ 238 h 289"/>
                    <a:gd name="T72" fmla="*/ 29 w 150"/>
                    <a:gd name="T73" fmla="*/ 229 h 289"/>
                    <a:gd name="T74" fmla="*/ 19 w 150"/>
                    <a:gd name="T75" fmla="*/ 243 h 289"/>
                    <a:gd name="T76" fmla="*/ 4 w 150"/>
                    <a:gd name="T77" fmla="*/ 243 h 289"/>
                    <a:gd name="T78" fmla="*/ 0 w 150"/>
                    <a:gd name="T79" fmla="*/ 232 h 289"/>
                    <a:gd name="T80" fmla="*/ 4 w 150"/>
                    <a:gd name="T81" fmla="*/ 204 h 289"/>
                    <a:gd name="T82" fmla="*/ 15 w 150"/>
                    <a:gd name="T83" fmla="*/ 187 h 289"/>
                    <a:gd name="T84" fmla="*/ 14 w 150"/>
                    <a:gd name="T85" fmla="*/ 143 h 289"/>
                    <a:gd name="T86" fmla="*/ 14 w 150"/>
                    <a:gd name="T87" fmla="*/ 131 h 289"/>
                    <a:gd name="T88" fmla="*/ 25 w 150"/>
                    <a:gd name="T89" fmla="*/ 129 h 289"/>
                    <a:gd name="T90" fmla="*/ 35 w 150"/>
                    <a:gd name="T91" fmla="*/ 140 h 289"/>
                    <a:gd name="T92" fmla="*/ 52 w 150"/>
                    <a:gd name="T93" fmla="*/ 145 h 289"/>
                    <a:gd name="T94" fmla="*/ 52 w 150"/>
                    <a:gd name="T95" fmla="*/ 126 h 289"/>
                    <a:gd name="T96" fmla="*/ 45 w 150"/>
                    <a:gd name="T97" fmla="*/ 115 h 289"/>
                    <a:gd name="T98" fmla="*/ 41 w 150"/>
                    <a:gd name="T99" fmla="*/ 106 h 289"/>
                    <a:gd name="T100" fmla="*/ 46 w 150"/>
                    <a:gd name="T101" fmla="*/ 106 h 289"/>
                    <a:gd name="T102" fmla="*/ 50 w 150"/>
                    <a:gd name="T103" fmla="*/ 106 h 289"/>
                    <a:gd name="T104" fmla="*/ 54 w 150"/>
                    <a:gd name="T105" fmla="*/ 106 h 289"/>
                    <a:gd name="T106" fmla="*/ 58 w 150"/>
                    <a:gd name="T107" fmla="*/ 106 h 289"/>
                    <a:gd name="T108" fmla="*/ 64 w 150"/>
                    <a:gd name="T109" fmla="*/ 98 h 289"/>
                    <a:gd name="T110" fmla="*/ 62 w 150"/>
                    <a:gd name="T111" fmla="*/ 89 h 289"/>
                    <a:gd name="T112" fmla="*/ 56 w 150"/>
                    <a:gd name="T113" fmla="*/ 70 h 289"/>
                    <a:gd name="T114" fmla="*/ 45 w 150"/>
                    <a:gd name="T115" fmla="*/ 50 h 289"/>
                    <a:gd name="T116" fmla="*/ 29 w 150"/>
                    <a:gd name="T117" fmla="*/ 39 h 289"/>
                    <a:gd name="T118" fmla="*/ 23 w 150"/>
                    <a:gd name="T119" fmla="*/ 28 h 289"/>
                    <a:gd name="T120" fmla="*/ 31 w 150"/>
                    <a:gd name="T121" fmla="*/ 0 h 2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0" h="289">
                      <a:moveTo>
                        <a:pt x="31" y="0"/>
                      </a:moveTo>
                      <a:lnTo>
                        <a:pt x="60" y="20"/>
                      </a:lnTo>
                      <a:lnTo>
                        <a:pt x="77" y="36"/>
                      </a:lnTo>
                      <a:lnTo>
                        <a:pt x="89" y="62"/>
                      </a:lnTo>
                      <a:lnTo>
                        <a:pt x="99" y="62"/>
                      </a:lnTo>
                      <a:lnTo>
                        <a:pt x="97" y="78"/>
                      </a:lnTo>
                      <a:lnTo>
                        <a:pt x="108" y="89"/>
                      </a:lnTo>
                      <a:lnTo>
                        <a:pt x="116" y="106"/>
                      </a:lnTo>
                      <a:lnTo>
                        <a:pt x="135" y="140"/>
                      </a:lnTo>
                      <a:lnTo>
                        <a:pt x="149" y="179"/>
                      </a:lnTo>
                      <a:lnTo>
                        <a:pt x="124" y="176"/>
                      </a:lnTo>
                      <a:lnTo>
                        <a:pt x="104" y="171"/>
                      </a:lnTo>
                      <a:lnTo>
                        <a:pt x="118" y="199"/>
                      </a:lnTo>
                      <a:lnTo>
                        <a:pt x="118" y="215"/>
                      </a:lnTo>
                      <a:lnTo>
                        <a:pt x="118" y="232"/>
                      </a:lnTo>
                      <a:lnTo>
                        <a:pt x="110" y="224"/>
                      </a:lnTo>
                      <a:lnTo>
                        <a:pt x="101" y="210"/>
                      </a:lnTo>
                      <a:lnTo>
                        <a:pt x="83" y="193"/>
                      </a:lnTo>
                      <a:lnTo>
                        <a:pt x="74" y="185"/>
                      </a:lnTo>
                      <a:lnTo>
                        <a:pt x="58" y="193"/>
                      </a:lnTo>
                      <a:lnTo>
                        <a:pt x="48" y="199"/>
                      </a:lnTo>
                      <a:lnTo>
                        <a:pt x="54" y="213"/>
                      </a:lnTo>
                      <a:lnTo>
                        <a:pt x="70" y="224"/>
                      </a:lnTo>
                      <a:lnTo>
                        <a:pt x="85" y="235"/>
                      </a:lnTo>
                      <a:lnTo>
                        <a:pt x="91" y="254"/>
                      </a:lnTo>
                      <a:lnTo>
                        <a:pt x="89" y="280"/>
                      </a:lnTo>
                      <a:lnTo>
                        <a:pt x="89" y="288"/>
                      </a:lnTo>
                      <a:lnTo>
                        <a:pt x="83" y="288"/>
                      </a:lnTo>
                      <a:lnTo>
                        <a:pt x="74" y="280"/>
                      </a:lnTo>
                      <a:lnTo>
                        <a:pt x="70" y="277"/>
                      </a:lnTo>
                      <a:lnTo>
                        <a:pt x="64" y="271"/>
                      </a:lnTo>
                      <a:lnTo>
                        <a:pt x="58" y="285"/>
                      </a:lnTo>
                      <a:lnTo>
                        <a:pt x="48" y="288"/>
                      </a:lnTo>
                      <a:lnTo>
                        <a:pt x="41" y="277"/>
                      </a:lnTo>
                      <a:lnTo>
                        <a:pt x="41" y="252"/>
                      </a:lnTo>
                      <a:lnTo>
                        <a:pt x="39" y="238"/>
                      </a:lnTo>
                      <a:lnTo>
                        <a:pt x="29" y="229"/>
                      </a:lnTo>
                      <a:lnTo>
                        <a:pt x="19" y="243"/>
                      </a:lnTo>
                      <a:lnTo>
                        <a:pt x="4" y="243"/>
                      </a:lnTo>
                      <a:lnTo>
                        <a:pt x="0" y="232"/>
                      </a:lnTo>
                      <a:lnTo>
                        <a:pt x="4" y="204"/>
                      </a:lnTo>
                      <a:lnTo>
                        <a:pt x="15" y="187"/>
                      </a:lnTo>
                      <a:lnTo>
                        <a:pt x="14" y="143"/>
                      </a:lnTo>
                      <a:lnTo>
                        <a:pt x="14" y="131"/>
                      </a:lnTo>
                      <a:lnTo>
                        <a:pt x="25" y="129"/>
                      </a:lnTo>
                      <a:lnTo>
                        <a:pt x="35" y="140"/>
                      </a:lnTo>
                      <a:lnTo>
                        <a:pt x="52" y="145"/>
                      </a:lnTo>
                      <a:lnTo>
                        <a:pt x="52" y="126"/>
                      </a:lnTo>
                      <a:lnTo>
                        <a:pt x="45" y="115"/>
                      </a:lnTo>
                      <a:lnTo>
                        <a:pt x="41" y="106"/>
                      </a:lnTo>
                      <a:lnTo>
                        <a:pt x="46" y="106"/>
                      </a:lnTo>
                      <a:lnTo>
                        <a:pt x="50" y="106"/>
                      </a:lnTo>
                      <a:lnTo>
                        <a:pt x="54" y="106"/>
                      </a:lnTo>
                      <a:lnTo>
                        <a:pt x="58" y="106"/>
                      </a:lnTo>
                      <a:lnTo>
                        <a:pt x="64" y="98"/>
                      </a:lnTo>
                      <a:lnTo>
                        <a:pt x="62" y="89"/>
                      </a:lnTo>
                      <a:lnTo>
                        <a:pt x="56" y="70"/>
                      </a:lnTo>
                      <a:lnTo>
                        <a:pt x="45" y="50"/>
                      </a:lnTo>
                      <a:lnTo>
                        <a:pt x="29" y="39"/>
                      </a:lnTo>
                      <a:lnTo>
                        <a:pt x="23" y="28"/>
                      </a:lnTo>
                      <a:lnTo>
                        <a:pt x="31" y="0"/>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60" name="Freeform 20">
                  <a:extLst>
                    <a:ext uri="{FF2B5EF4-FFF2-40B4-BE49-F238E27FC236}">
                      <a16:creationId xmlns:a16="http://schemas.microsoft.com/office/drawing/2014/main" id="{2417921D-E7D4-4094-ADF0-B3B3DC35007A}"/>
                    </a:ext>
                  </a:extLst>
                </p:cNvPr>
                <p:cNvSpPr>
                  <a:spLocks/>
                </p:cNvSpPr>
                <p:nvPr/>
              </p:nvSpPr>
              <p:spPr bwMode="auto">
                <a:xfrm>
                  <a:off x="4448" y="1104"/>
                  <a:ext cx="165" cy="237"/>
                </a:xfrm>
                <a:custGeom>
                  <a:avLst/>
                  <a:gdLst>
                    <a:gd name="T0" fmla="*/ 0 w 165"/>
                    <a:gd name="T1" fmla="*/ 0 h 237"/>
                    <a:gd name="T2" fmla="*/ 16 w 165"/>
                    <a:gd name="T3" fmla="*/ 0 h 237"/>
                    <a:gd name="T4" fmla="*/ 21 w 165"/>
                    <a:gd name="T5" fmla="*/ 17 h 237"/>
                    <a:gd name="T6" fmla="*/ 43 w 165"/>
                    <a:gd name="T7" fmla="*/ 42 h 237"/>
                    <a:gd name="T8" fmla="*/ 53 w 165"/>
                    <a:gd name="T9" fmla="*/ 69 h 237"/>
                    <a:gd name="T10" fmla="*/ 68 w 165"/>
                    <a:gd name="T11" fmla="*/ 72 h 237"/>
                    <a:gd name="T12" fmla="*/ 80 w 165"/>
                    <a:gd name="T13" fmla="*/ 78 h 237"/>
                    <a:gd name="T14" fmla="*/ 90 w 165"/>
                    <a:gd name="T15" fmla="*/ 89 h 237"/>
                    <a:gd name="T16" fmla="*/ 102 w 165"/>
                    <a:gd name="T17" fmla="*/ 89 h 237"/>
                    <a:gd name="T18" fmla="*/ 115 w 165"/>
                    <a:gd name="T19" fmla="*/ 106 h 237"/>
                    <a:gd name="T20" fmla="*/ 127 w 165"/>
                    <a:gd name="T21" fmla="*/ 119 h 237"/>
                    <a:gd name="T22" fmla="*/ 141 w 165"/>
                    <a:gd name="T23" fmla="*/ 128 h 237"/>
                    <a:gd name="T24" fmla="*/ 139 w 165"/>
                    <a:gd name="T25" fmla="*/ 136 h 237"/>
                    <a:gd name="T26" fmla="*/ 131 w 165"/>
                    <a:gd name="T27" fmla="*/ 142 h 237"/>
                    <a:gd name="T28" fmla="*/ 123 w 165"/>
                    <a:gd name="T29" fmla="*/ 142 h 237"/>
                    <a:gd name="T30" fmla="*/ 119 w 165"/>
                    <a:gd name="T31" fmla="*/ 150 h 237"/>
                    <a:gd name="T32" fmla="*/ 135 w 165"/>
                    <a:gd name="T33" fmla="*/ 167 h 237"/>
                    <a:gd name="T34" fmla="*/ 146 w 165"/>
                    <a:gd name="T35" fmla="*/ 183 h 237"/>
                    <a:gd name="T36" fmla="*/ 164 w 165"/>
                    <a:gd name="T37" fmla="*/ 200 h 237"/>
                    <a:gd name="T38" fmla="*/ 152 w 165"/>
                    <a:gd name="T39" fmla="*/ 219 h 237"/>
                    <a:gd name="T40" fmla="*/ 143 w 165"/>
                    <a:gd name="T41" fmla="*/ 225 h 237"/>
                    <a:gd name="T42" fmla="*/ 144 w 165"/>
                    <a:gd name="T43" fmla="*/ 236 h 237"/>
                    <a:gd name="T44" fmla="*/ 127 w 165"/>
                    <a:gd name="T45" fmla="*/ 236 h 237"/>
                    <a:gd name="T46" fmla="*/ 121 w 165"/>
                    <a:gd name="T47" fmla="*/ 228 h 237"/>
                    <a:gd name="T48" fmla="*/ 107 w 165"/>
                    <a:gd name="T49" fmla="*/ 205 h 237"/>
                    <a:gd name="T50" fmla="*/ 98 w 165"/>
                    <a:gd name="T51" fmla="*/ 186 h 237"/>
                    <a:gd name="T52" fmla="*/ 82 w 165"/>
                    <a:gd name="T53" fmla="*/ 153 h 237"/>
                    <a:gd name="T54" fmla="*/ 64 w 165"/>
                    <a:gd name="T55" fmla="*/ 128 h 237"/>
                    <a:gd name="T56" fmla="*/ 45 w 165"/>
                    <a:gd name="T57" fmla="*/ 92 h 237"/>
                    <a:gd name="T58" fmla="*/ 33 w 165"/>
                    <a:gd name="T59" fmla="*/ 81 h 237"/>
                    <a:gd name="T60" fmla="*/ 23 w 165"/>
                    <a:gd name="T61" fmla="*/ 72 h 237"/>
                    <a:gd name="T62" fmla="*/ 20 w 165"/>
                    <a:gd name="T63" fmla="*/ 53 h 237"/>
                    <a:gd name="T64" fmla="*/ 2 w 165"/>
                    <a:gd name="T65" fmla="*/ 36 h 237"/>
                    <a:gd name="T66" fmla="*/ 2 w 165"/>
                    <a:gd name="T67" fmla="*/ 25 h 237"/>
                    <a:gd name="T68" fmla="*/ 0 w 165"/>
                    <a:gd name="T69" fmla="*/ 0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237">
                      <a:moveTo>
                        <a:pt x="0" y="0"/>
                      </a:moveTo>
                      <a:lnTo>
                        <a:pt x="16" y="0"/>
                      </a:lnTo>
                      <a:lnTo>
                        <a:pt x="21" y="17"/>
                      </a:lnTo>
                      <a:lnTo>
                        <a:pt x="43" y="42"/>
                      </a:lnTo>
                      <a:lnTo>
                        <a:pt x="53" y="69"/>
                      </a:lnTo>
                      <a:lnTo>
                        <a:pt x="68" y="72"/>
                      </a:lnTo>
                      <a:lnTo>
                        <a:pt x="80" y="78"/>
                      </a:lnTo>
                      <a:lnTo>
                        <a:pt x="90" y="89"/>
                      </a:lnTo>
                      <a:lnTo>
                        <a:pt x="102" y="89"/>
                      </a:lnTo>
                      <a:lnTo>
                        <a:pt x="115" y="106"/>
                      </a:lnTo>
                      <a:lnTo>
                        <a:pt x="127" y="119"/>
                      </a:lnTo>
                      <a:lnTo>
                        <a:pt x="141" y="128"/>
                      </a:lnTo>
                      <a:lnTo>
                        <a:pt x="139" y="136"/>
                      </a:lnTo>
                      <a:lnTo>
                        <a:pt x="131" y="142"/>
                      </a:lnTo>
                      <a:lnTo>
                        <a:pt x="123" y="142"/>
                      </a:lnTo>
                      <a:lnTo>
                        <a:pt x="119" y="150"/>
                      </a:lnTo>
                      <a:lnTo>
                        <a:pt x="135" y="167"/>
                      </a:lnTo>
                      <a:lnTo>
                        <a:pt x="146" y="183"/>
                      </a:lnTo>
                      <a:lnTo>
                        <a:pt x="164" y="200"/>
                      </a:lnTo>
                      <a:lnTo>
                        <a:pt x="152" y="219"/>
                      </a:lnTo>
                      <a:lnTo>
                        <a:pt x="143" y="225"/>
                      </a:lnTo>
                      <a:lnTo>
                        <a:pt x="144" y="236"/>
                      </a:lnTo>
                      <a:lnTo>
                        <a:pt x="127" y="236"/>
                      </a:lnTo>
                      <a:lnTo>
                        <a:pt x="121" y="228"/>
                      </a:lnTo>
                      <a:lnTo>
                        <a:pt x="107" y="205"/>
                      </a:lnTo>
                      <a:lnTo>
                        <a:pt x="98" y="186"/>
                      </a:lnTo>
                      <a:lnTo>
                        <a:pt x="82" y="153"/>
                      </a:lnTo>
                      <a:lnTo>
                        <a:pt x="64" y="128"/>
                      </a:lnTo>
                      <a:lnTo>
                        <a:pt x="45" y="92"/>
                      </a:lnTo>
                      <a:lnTo>
                        <a:pt x="33" y="81"/>
                      </a:lnTo>
                      <a:lnTo>
                        <a:pt x="23" y="72"/>
                      </a:lnTo>
                      <a:lnTo>
                        <a:pt x="20" y="53"/>
                      </a:lnTo>
                      <a:lnTo>
                        <a:pt x="2" y="36"/>
                      </a:lnTo>
                      <a:lnTo>
                        <a:pt x="2" y="25"/>
                      </a:lnTo>
                      <a:lnTo>
                        <a:pt x="0" y="0"/>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grpSp>
          <p:grpSp>
            <p:nvGrpSpPr>
              <p:cNvPr id="1042" name="Group 30">
                <a:extLst>
                  <a:ext uri="{FF2B5EF4-FFF2-40B4-BE49-F238E27FC236}">
                    <a16:creationId xmlns:a16="http://schemas.microsoft.com/office/drawing/2014/main" id="{C8CE8EC2-6213-44AE-BB33-4ED0262A9FC0}"/>
                  </a:ext>
                </a:extLst>
              </p:cNvPr>
              <p:cNvGrpSpPr>
                <a:grpSpLocks/>
              </p:cNvGrpSpPr>
              <p:nvPr/>
            </p:nvGrpSpPr>
            <p:grpSpPr bwMode="auto">
              <a:xfrm>
                <a:off x="2314" y="617"/>
                <a:ext cx="2387" cy="2766"/>
                <a:chOff x="2314" y="617"/>
                <a:chExt cx="2387" cy="2766"/>
              </a:xfrm>
            </p:grpSpPr>
            <p:sp>
              <p:nvSpPr>
                <p:cNvPr id="1043" name="Freeform 22">
                  <a:extLst>
                    <a:ext uri="{FF2B5EF4-FFF2-40B4-BE49-F238E27FC236}">
                      <a16:creationId xmlns:a16="http://schemas.microsoft.com/office/drawing/2014/main" id="{412F16E7-AC9D-4499-8173-7C6E22D356D2}"/>
                    </a:ext>
                  </a:extLst>
                </p:cNvPr>
                <p:cNvSpPr>
                  <a:spLocks/>
                </p:cNvSpPr>
                <p:nvPr/>
              </p:nvSpPr>
              <p:spPr bwMode="auto">
                <a:xfrm>
                  <a:off x="2314" y="1584"/>
                  <a:ext cx="1187" cy="1799"/>
                </a:xfrm>
                <a:custGeom>
                  <a:avLst/>
                  <a:gdLst>
                    <a:gd name="T0" fmla="*/ 906 w 1187"/>
                    <a:gd name="T1" fmla="*/ 290 h 1799"/>
                    <a:gd name="T2" fmla="*/ 1017 w 1187"/>
                    <a:gd name="T3" fmla="*/ 589 h 1799"/>
                    <a:gd name="T4" fmla="*/ 1062 w 1187"/>
                    <a:gd name="T5" fmla="*/ 664 h 1799"/>
                    <a:gd name="T6" fmla="*/ 1159 w 1187"/>
                    <a:gd name="T7" fmla="*/ 645 h 1799"/>
                    <a:gd name="T8" fmla="*/ 1184 w 1187"/>
                    <a:gd name="T9" fmla="*/ 718 h 1799"/>
                    <a:gd name="T10" fmla="*/ 1067 w 1187"/>
                    <a:gd name="T11" fmla="*/ 919 h 1799"/>
                    <a:gd name="T12" fmla="*/ 972 w 1187"/>
                    <a:gd name="T13" fmla="*/ 1150 h 1799"/>
                    <a:gd name="T14" fmla="*/ 986 w 1187"/>
                    <a:gd name="T15" fmla="*/ 1234 h 1799"/>
                    <a:gd name="T16" fmla="*/ 986 w 1187"/>
                    <a:gd name="T17" fmla="*/ 1318 h 1799"/>
                    <a:gd name="T18" fmla="*/ 943 w 1187"/>
                    <a:gd name="T19" fmla="*/ 1349 h 1799"/>
                    <a:gd name="T20" fmla="*/ 881 w 1187"/>
                    <a:gd name="T21" fmla="*/ 1463 h 1799"/>
                    <a:gd name="T22" fmla="*/ 857 w 1187"/>
                    <a:gd name="T23" fmla="*/ 1561 h 1799"/>
                    <a:gd name="T24" fmla="*/ 799 w 1187"/>
                    <a:gd name="T25" fmla="*/ 1695 h 1799"/>
                    <a:gd name="T26" fmla="*/ 766 w 1187"/>
                    <a:gd name="T27" fmla="*/ 1725 h 1799"/>
                    <a:gd name="T28" fmla="*/ 694 w 1187"/>
                    <a:gd name="T29" fmla="*/ 1792 h 1799"/>
                    <a:gd name="T30" fmla="*/ 607 w 1187"/>
                    <a:gd name="T31" fmla="*/ 1770 h 1799"/>
                    <a:gd name="T32" fmla="*/ 597 w 1187"/>
                    <a:gd name="T33" fmla="*/ 1706 h 1799"/>
                    <a:gd name="T34" fmla="*/ 558 w 1187"/>
                    <a:gd name="T35" fmla="*/ 1617 h 1799"/>
                    <a:gd name="T36" fmla="*/ 550 w 1187"/>
                    <a:gd name="T37" fmla="*/ 1541 h 1799"/>
                    <a:gd name="T38" fmla="*/ 539 w 1187"/>
                    <a:gd name="T39" fmla="*/ 1491 h 1799"/>
                    <a:gd name="T40" fmla="*/ 502 w 1187"/>
                    <a:gd name="T41" fmla="*/ 1435 h 1799"/>
                    <a:gd name="T42" fmla="*/ 478 w 1187"/>
                    <a:gd name="T43" fmla="*/ 1362 h 1799"/>
                    <a:gd name="T44" fmla="*/ 511 w 1187"/>
                    <a:gd name="T45" fmla="*/ 1240 h 1799"/>
                    <a:gd name="T46" fmla="*/ 496 w 1187"/>
                    <a:gd name="T47" fmla="*/ 1067 h 1799"/>
                    <a:gd name="T48" fmla="*/ 443 w 1187"/>
                    <a:gd name="T49" fmla="*/ 980 h 1799"/>
                    <a:gd name="T50" fmla="*/ 436 w 1187"/>
                    <a:gd name="T51" fmla="*/ 843 h 1799"/>
                    <a:gd name="T52" fmla="*/ 360 w 1187"/>
                    <a:gd name="T53" fmla="*/ 793 h 1799"/>
                    <a:gd name="T54" fmla="*/ 261 w 1187"/>
                    <a:gd name="T55" fmla="*/ 807 h 1799"/>
                    <a:gd name="T56" fmla="*/ 56 w 1187"/>
                    <a:gd name="T57" fmla="*/ 698 h 1799"/>
                    <a:gd name="T58" fmla="*/ 10 w 1187"/>
                    <a:gd name="T59" fmla="*/ 522 h 1799"/>
                    <a:gd name="T60" fmla="*/ 47 w 1187"/>
                    <a:gd name="T61" fmla="*/ 396 h 1799"/>
                    <a:gd name="T62" fmla="*/ 115 w 1187"/>
                    <a:gd name="T63" fmla="*/ 260 h 1799"/>
                    <a:gd name="T64" fmla="*/ 216 w 1187"/>
                    <a:gd name="T65" fmla="*/ 156 h 1799"/>
                    <a:gd name="T66" fmla="*/ 292 w 1187"/>
                    <a:gd name="T67" fmla="*/ 47 h 1799"/>
                    <a:gd name="T68" fmla="*/ 362 w 1187"/>
                    <a:gd name="T69" fmla="*/ 75 h 1799"/>
                    <a:gd name="T70" fmla="*/ 437 w 1187"/>
                    <a:gd name="T71" fmla="*/ 28 h 1799"/>
                    <a:gd name="T72" fmla="*/ 490 w 1187"/>
                    <a:gd name="T73" fmla="*/ 6 h 1799"/>
                    <a:gd name="T74" fmla="*/ 531 w 1187"/>
                    <a:gd name="T75" fmla="*/ 61 h 1799"/>
                    <a:gd name="T76" fmla="*/ 612 w 1187"/>
                    <a:gd name="T77" fmla="*/ 151 h 1799"/>
                    <a:gd name="T78" fmla="*/ 669 w 1187"/>
                    <a:gd name="T79" fmla="*/ 109 h 1799"/>
                    <a:gd name="T80" fmla="*/ 754 w 1187"/>
                    <a:gd name="T81" fmla="*/ 140 h 1799"/>
                    <a:gd name="T82" fmla="*/ 848 w 1187"/>
                    <a:gd name="T83" fmla="*/ 137 h 17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87" h="1799">
                      <a:moveTo>
                        <a:pt x="887" y="215"/>
                      </a:moveTo>
                      <a:lnTo>
                        <a:pt x="906" y="290"/>
                      </a:lnTo>
                      <a:lnTo>
                        <a:pt x="943" y="405"/>
                      </a:lnTo>
                      <a:lnTo>
                        <a:pt x="1017" y="589"/>
                      </a:lnTo>
                      <a:lnTo>
                        <a:pt x="1044" y="611"/>
                      </a:lnTo>
                      <a:lnTo>
                        <a:pt x="1062" y="664"/>
                      </a:lnTo>
                      <a:lnTo>
                        <a:pt x="1120" y="662"/>
                      </a:lnTo>
                      <a:lnTo>
                        <a:pt x="1159" y="645"/>
                      </a:lnTo>
                      <a:lnTo>
                        <a:pt x="1186" y="645"/>
                      </a:lnTo>
                      <a:lnTo>
                        <a:pt x="1184" y="718"/>
                      </a:lnTo>
                      <a:lnTo>
                        <a:pt x="1174" y="757"/>
                      </a:lnTo>
                      <a:lnTo>
                        <a:pt x="1067" y="919"/>
                      </a:lnTo>
                      <a:lnTo>
                        <a:pt x="970" y="1086"/>
                      </a:lnTo>
                      <a:lnTo>
                        <a:pt x="972" y="1150"/>
                      </a:lnTo>
                      <a:lnTo>
                        <a:pt x="999" y="1198"/>
                      </a:lnTo>
                      <a:lnTo>
                        <a:pt x="986" y="1234"/>
                      </a:lnTo>
                      <a:lnTo>
                        <a:pt x="994" y="1281"/>
                      </a:lnTo>
                      <a:lnTo>
                        <a:pt x="986" y="1318"/>
                      </a:lnTo>
                      <a:lnTo>
                        <a:pt x="962" y="1349"/>
                      </a:lnTo>
                      <a:lnTo>
                        <a:pt x="943" y="1349"/>
                      </a:lnTo>
                      <a:lnTo>
                        <a:pt x="910" y="1402"/>
                      </a:lnTo>
                      <a:lnTo>
                        <a:pt x="881" y="1463"/>
                      </a:lnTo>
                      <a:lnTo>
                        <a:pt x="887" y="1530"/>
                      </a:lnTo>
                      <a:lnTo>
                        <a:pt x="857" y="1561"/>
                      </a:lnTo>
                      <a:lnTo>
                        <a:pt x="830" y="1630"/>
                      </a:lnTo>
                      <a:lnTo>
                        <a:pt x="799" y="1695"/>
                      </a:lnTo>
                      <a:lnTo>
                        <a:pt x="782" y="1720"/>
                      </a:lnTo>
                      <a:lnTo>
                        <a:pt x="766" y="1725"/>
                      </a:lnTo>
                      <a:lnTo>
                        <a:pt x="739" y="1767"/>
                      </a:lnTo>
                      <a:lnTo>
                        <a:pt x="694" y="1792"/>
                      </a:lnTo>
                      <a:lnTo>
                        <a:pt x="638" y="1798"/>
                      </a:lnTo>
                      <a:lnTo>
                        <a:pt x="607" y="1770"/>
                      </a:lnTo>
                      <a:lnTo>
                        <a:pt x="603" y="1742"/>
                      </a:lnTo>
                      <a:lnTo>
                        <a:pt x="597" y="1706"/>
                      </a:lnTo>
                      <a:lnTo>
                        <a:pt x="576" y="1686"/>
                      </a:lnTo>
                      <a:lnTo>
                        <a:pt x="558" y="1617"/>
                      </a:lnTo>
                      <a:lnTo>
                        <a:pt x="552" y="1583"/>
                      </a:lnTo>
                      <a:lnTo>
                        <a:pt x="550" y="1541"/>
                      </a:lnTo>
                      <a:lnTo>
                        <a:pt x="541" y="1510"/>
                      </a:lnTo>
                      <a:lnTo>
                        <a:pt x="539" y="1491"/>
                      </a:lnTo>
                      <a:lnTo>
                        <a:pt x="521" y="1460"/>
                      </a:lnTo>
                      <a:lnTo>
                        <a:pt x="502" y="1435"/>
                      </a:lnTo>
                      <a:lnTo>
                        <a:pt x="488" y="1393"/>
                      </a:lnTo>
                      <a:lnTo>
                        <a:pt x="478" y="1362"/>
                      </a:lnTo>
                      <a:lnTo>
                        <a:pt x="482" y="1312"/>
                      </a:lnTo>
                      <a:lnTo>
                        <a:pt x="511" y="1240"/>
                      </a:lnTo>
                      <a:lnTo>
                        <a:pt x="517" y="1159"/>
                      </a:lnTo>
                      <a:lnTo>
                        <a:pt x="496" y="1067"/>
                      </a:lnTo>
                      <a:lnTo>
                        <a:pt x="465" y="1030"/>
                      </a:lnTo>
                      <a:lnTo>
                        <a:pt x="443" y="980"/>
                      </a:lnTo>
                      <a:lnTo>
                        <a:pt x="451" y="902"/>
                      </a:lnTo>
                      <a:lnTo>
                        <a:pt x="436" y="843"/>
                      </a:lnTo>
                      <a:lnTo>
                        <a:pt x="399" y="838"/>
                      </a:lnTo>
                      <a:lnTo>
                        <a:pt x="360" y="793"/>
                      </a:lnTo>
                      <a:lnTo>
                        <a:pt x="311" y="768"/>
                      </a:lnTo>
                      <a:lnTo>
                        <a:pt x="261" y="807"/>
                      </a:lnTo>
                      <a:lnTo>
                        <a:pt x="128" y="796"/>
                      </a:lnTo>
                      <a:lnTo>
                        <a:pt x="56" y="698"/>
                      </a:lnTo>
                      <a:lnTo>
                        <a:pt x="0" y="567"/>
                      </a:lnTo>
                      <a:lnTo>
                        <a:pt x="10" y="522"/>
                      </a:lnTo>
                      <a:lnTo>
                        <a:pt x="35" y="489"/>
                      </a:lnTo>
                      <a:lnTo>
                        <a:pt x="47" y="396"/>
                      </a:lnTo>
                      <a:lnTo>
                        <a:pt x="64" y="329"/>
                      </a:lnTo>
                      <a:lnTo>
                        <a:pt x="115" y="260"/>
                      </a:lnTo>
                      <a:lnTo>
                        <a:pt x="167" y="229"/>
                      </a:lnTo>
                      <a:lnTo>
                        <a:pt x="216" y="156"/>
                      </a:lnTo>
                      <a:lnTo>
                        <a:pt x="227" y="126"/>
                      </a:lnTo>
                      <a:lnTo>
                        <a:pt x="292" y="47"/>
                      </a:lnTo>
                      <a:lnTo>
                        <a:pt x="332" y="78"/>
                      </a:lnTo>
                      <a:lnTo>
                        <a:pt x="362" y="75"/>
                      </a:lnTo>
                      <a:lnTo>
                        <a:pt x="397" y="34"/>
                      </a:lnTo>
                      <a:lnTo>
                        <a:pt x="437" y="28"/>
                      </a:lnTo>
                      <a:lnTo>
                        <a:pt x="465" y="39"/>
                      </a:lnTo>
                      <a:lnTo>
                        <a:pt x="490" y="6"/>
                      </a:lnTo>
                      <a:lnTo>
                        <a:pt x="523" y="0"/>
                      </a:lnTo>
                      <a:lnTo>
                        <a:pt x="531" y="61"/>
                      </a:lnTo>
                      <a:lnTo>
                        <a:pt x="552" y="106"/>
                      </a:lnTo>
                      <a:lnTo>
                        <a:pt x="612" y="151"/>
                      </a:lnTo>
                      <a:lnTo>
                        <a:pt x="663" y="159"/>
                      </a:lnTo>
                      <a:lnTo>
                        <a:pt x="669" y="109"/>
                      </a:lnTo>
                      <a:lnTo>
                        <a:pt x="708" y="109"/>
                      </a:lnTo>
                      <a:lnTo>
                        <a:pt x="754" y="140"/>
                      </a:lnTo>
                      <a:lnTo>
                        <a:pt x="805" y="156"/>
                      </a:lnTo>
                      <a:lnTo>
                        <a:pt x="848" y="137"/>
                      </a:lnTo>
                      <a:lnTo>
                        <a:pt x="887" y="215"/>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grpSp>
              <p:nvGrpSpPr>
                <p:cNvPr id="1044" name="Group 27">
                  <a:extLst>
                    <a:ext uri="{FF2B5EF4-FFF2-40B4-BE49-F238E27FC236}">
                      <a16:creationId xmlns:a16="http://schemas.microsoft.com/office/drawing/2014/main" id="{109CEAF6-3C39-41DC-B1D3-59FD2FBF2527}"/>
                    </a:ext>
                  </a:extLst>
                </p:cNvPr>
                <p:cNvGrpSpPr>
                  <a:grpSpLocks/>
                </p:cNvGrpSpPr>
                <p:nvPr/>
              </p:nvGrpSpPr>
              <p:grpSpPr bwMode="auto">
                <a:xfrm>
                  <a:off x="2395" y="617"/>
                  <a:ext cx="526" cy="620"/>
                  <a:chOff x="2395" y="617"/>
                  <a:chExt cx="526" cy="620"/>
                </a:xfrm>
              </p:grpSpPr>
              <p:grpSp>
                <p:nvGrpSpPr>
                  <p:cNvPr id="1047" name="Group 25">
                    <a:extLst>
                      <a:ext uri="{FF2B5EF4-FFF2-40B4-BE49-F238E27FC236}">
                        <a16:creationId xmlns:a16="http://schemas.microsoft.com/office/drawing/2014/main" id="{91E235F5-043A-4571-8BB8-0093156AE4FA}"/>
                      </a:ext>
                    </a:extLst>
                  </p:cNvPr>
                  <p:cNvGrpSpPr>
                    <a:grpSpLocks/>
                  </p:cNvGrpSpPr>
                  <p:nvPr/>
                </p:nvGrpSpPr>
                <p:grpSpPr bwMode="auto">
                  <a:xfrm>
                    <a:off x="2603" y="1004"/>
                    <a:ext cx="165" cy="233"/>
                    <a:chOff x="2603" y="1004"/>
                    <a:chExt cx="165" cy="233"/>
                  </a:xfrm>
                </p:grpSpPr>
                <p:sp>
                  <p:nvSpPr>
                    <p:cNvPr id="1049" name="Freeform 23">
                      <a:extLst>
                        <a:ext uri="{FF2B5EF4-FFF2-40B4-BE49-F238E27FC236}">
                          <a16:creationId xmlns:a16="http://schemas.microsoft.com/office/drawing/2014/main" id="{E1C4299F-8E19-40D3-9E0F-E3D08C63242B}"/>
                        </a:ext>
                      </a:extLst>
                    </p:cNvPr>
                    <p:cNvSpPr>
                      <a:spLocks/>
                    </p:cNvSpPr>
                    <p:nvPr/>
                  </p:nvSpPr>
                  <p:spPr bwMode="auto">
                    <a:xfrm>
                      <a:off x="2603" y="1089"/>
                      <a:ext cx="78" cy="132"/>
                    </a:xfrm>
                    <a:custGeom>
                      <a:avLst/>
                      <a:gdLst>
                        <a:gd name="T0" fmla="*/ 18 w 78"/>
                        <a:gd name="T1" fmla="*/ 40 h 132"/>
                        <a:gd name="T2" fmla="*/ 24 w 78"/>
                        <a:gd name="T3" fmla="*/ 26 h 132"/>
                        <a:gd name="T4" fmla="*/ 38 w 78"/>
                        <a:gd name="T5" fmla="*/ 26 h 132"/>
                        <a:gd name="T6" fmla="*/ 57 w 78"/>
                        <a:gd name="T7" fmla="*/ 0 h 132"/>
                        <a:gd name="T8" fmla="*/ 63 w 78"/>
                        <a:gd name="T9" fmla="*/ 17 h 132"/>
                        <a:gd name="T10" fmla="*/ 73 w 78"/>
                        <a:gd name="T11" fmla="*/ 17 h 132"/>
                        <a:gd name="T12" fmla="*/ 77 w 78"/>
                        <a:gd name="T13" fmla="*/ 26 h 132"/>
                        <a:gd name="T14" fmla="*/ 71 w 78"/>
                        <a:gd name="T15" fmla="*/ 40 h 132"/>
                        <a:gd name="T16" fmla="*/ 63 w 78"/>
                        <a:gd name="T17" fmla="*/ 46 h 132"/>
                        <a:gd name="T18" fmla="*/ 63 w 78"/>
                        <a:gd name="T19" fmla="*/ 57 h 132"/>
                        <a:gd name="T20" fmla="*/ 61 w 78"/>
                        <a:gd name="T21" fmla="*/ 63 h 132"/>
                        <a:gd name="T22" fmla="*/ 59 w 78"/>
                        <a:gd name="T23" fmla="*/ 71 h 132"/>
                        <a:gd name="T24" fmla="*/ 63 w 78"/>
                        <a:gd name="T25" fmla="*/ 83 h 132"/>
                        <a:gd name="T26" fmla="*/ 57 w 78"/>
                        <a:gd name="T27" fmla="*/ 94 h 132"/>
                        <a:gd name="T28" fmla="*/ 51 w 78"/>
                        <a:gd name="T29" fmla="*/ 100 h 132"/>
                        <a:gd name="T30" fmla="*/ 45 w 78"/>
                        <a:gd name="T31" fmla="*/ 100 h 132"/>
                        <a:gd name="T32" fmla="*/ 43 w 78"/>
                        <a:gd name="T33" fmla="*/ 103 h 132"/>
                        <a:gd name="T34" fmla="*/ 41 w 78"/>
                        <a:gd name="T35" fmla="*/ 111 h 132"/>
                        <a:gd name="T36" fmla="*/ 32 w 78"/>
                        <a:gd name="T37" fmla="*/ 114 h 132"/>
                        <a:gd name="T38" fmla="*/ 30 w 78"/>
                        <a:gd name="T39" fmla="*/ 111 h 132"/>
                        <a:gd name="T40" fmla="*/ 22 w 78"/>
                        <a:gd name="T41" fmla="*/ 120 h 132"/>
                        <a:gd name="T42" fmla="*/ 20 w 78"/>
                        <a:gd name="T43" fmla="*/ 122 h 132"/>
                        <a:gd name="T44" fmla="*/ 10 w 78"/>
                        <a:gd name="T45" fmla="*/ 131 h 132"/>
                        <a:gd name="T46" fmla="*/ 6 w 78"/>
                        <a:gd name="T47" fmla="*/ 131 h 132"/>
                        <a:gd name="T48" fmla="*/ 4 w 78"/>
                        <a:gd name="T49" fmla="*/ 125 h 132"/>
                        <a:gd name="T50" fmla="*/ 2 w 78"/>
                        <a:gd name="T51" fmla="*/ 111 h 132"/>
                        <a:gd name="T52" fmla="*/ 0 w 78"/>
                        <a:gd name="T53" fmla="*/ 108 h 132"/>
                        <a:gd name="T54" fmla="*/ 0 w 78"/>
                        <a:gd name="T55" fmla="*/ 97 h 132"/>
                        <a:gd name="T56" fmla="*/ 6 w 78"/>
                        <a:gd name="T57" fmla="*/ 91 h 132"/>
                        <a:gd name="T58" fmla="*/ 12 w 78"/>
                        <a:gd name="T59" fmla="*/ 85 h 132"/>
                        <a:gd name="T60" fmla="*/ 16 w 78"/>
                        <a:gd name="T61" fmla="*/ 74 h 132"/>
                        <a:gd name="T62" fmla="*/ 22 w 78"/>
                        <a:gd name="T63" fmla="*/ 74 h 132"/>
                        <a:gd name="T64" fmla="*/ 26 w 78"/>
                        <a:gd name="T65" fmla="*/ 77 h 132"/>
                        <a:gd name="T66" fmla="*/ 32 w 78"/>
                        <a:gd name="T67" fmla="*/ 74 h 132"/>
                        <a:gd name="T68" fmla="*/ 26 w 78"/>
                        <a:gd name="T69" fmla="*/ 71 h 132"/>
                        <a:gd name="T70" fmla="*/ 18 w 78"/>
                        <a:gd name="T71" fmla="*/ 4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132">
                          <a:moveTo>
                            <a:pt x="18" y="40"/>
                          </a:moveTo>
                          <a:lnTo>
                            <a:pt x="24" y="26"/>
                          </a:lnTo>
                          <a:lnTo>
                            <a:pt x="38" y="26"/>
                          </a:lnTo>
                          <a:lnTo>
                            <a:pt x="57" y="0"/>
                          </a:lnTo>
                          <a:lnTo>
                            <a:pt x="63" y="17"/>
                          </a:lnTo>
                          <a:lnTo>
                            <a:pt x="73" y="17"/>
                          </a:lnTo>
                          <a:lnTo>
                            <a:pt x="77" y="26"/>
                          </a:lnTo>
                          <a:lnTo>
                            <a:pt x="71" y="40"/>
                          </a:lnTo>
                          <a:lnTo>
                            <a:pt x="63" y="46"/>
                          </a:lnTo>
                          <a:lnTo>
                            <a:pt x="63" y="57"/>
                          </a:lnTo>
                          <a:lnTo>
                            <a:pt x="61" y="63"/>
                          </a:lnTo>
                          <a:lnTo>
                            <a:pt x="59" y="71"/>
                          </a:lnTo>
                          <a:lnTo>
                            <a:pt x="63" y="83"/>
                          </a:lnTo>
                          <a:lnTo>
                            <a:pt x="57" y="94"/>
                          </a:lnTo>
                          <a:lnTo>
                            <a:pt x="51" y="100"/>
                          </a:lnTo>
                          <a:lnTo>
                            <a:pt x="45" y="100"/>
                          </a:lnTo>
                          <a:lnTo>
                            <a:pt x="43" y="103"/>
                          </a:lnTo>
                          <a:lnTo>
                            <a:pt x="41" y="111"/>
                          </a:lnTo>
                          <a:lnTo>
                            <a:pt x="32" y="114"/>
                          </a:lnTo>
                          <a:lnTo>
                            <a:pt x="30" y="111"/>
                          </a:lnTo>
                          <a:lnTo>
                            <a:pt x="22" y="120"/>
                          </a:lnTo>
                          <a:lnTo>
                            <a:pt x="20" y="122"/>
                          </a:lnTo>
                          <a:lnTo>
                            <a:pt x="10" y="131"/>
                          </a:lnTo>
                          <a:lnTo>
                            <a:pt x="6" y="131"/>
                          </a:lnTo>
                          <a:lnTo>
                            <a:pt x="4" y="125"/>
                          </a:lnTo>
                          <a:lnTo>
                            <a:pt x="2" y="111"/>
                          </a:lnTo>
                          <a:lnTo>
                            <a:pt x="0" y="108"/>
                          </a:lnTo>
                          <a:lnTo>
                            <a:pt x="0" y="97"/>
                          </a:lnTo>
                          <a:lnTo>
                            <a:pt x="6" y="91"/>
                          </a:lnTo>
                          <a:lnTo>
                            <a:pt x="12" y="85"/>
                          </a:lnTo>
                          <a:lnTo>
                            <a:pt x="16" y="74"/>
                          </a:lnTo>
                          <a:lnTo>
                            <a:pt x="22" y="74"/>
                          </a:lnTo>
                          <a:lnTo>
                            <a:pt x="26" y="77"/>
                          </a:lnTo>
                          <a:lnTo>
                            <a:pt x="32" y="74"/>
                          </a:lnTo>
                          <a:lnTo>
                            <a:pt x="26" y="71"/>
                          </a:lnTo>
                          <a:lnTo>
                            <a:pt x="18" y="40"/>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50" name="Freeform 24">
                      <a:extLst>
                        <a:ext uri="{FF2B5EF4-FFF2-40B4-BE49-F238E27FC236}">
                          <a16:creationId xmlns:a16="http://schemas.microsoft.com/office/drawing/2014/main" id="{22910409-25CD-44B7-AA8F-049E2D11E56C}"/>
                        </a:ext>
                      </a:extLst>
                    </p:cNvPr>
                    <p:cNvSpPr>
                      <a:spLocks/>
                    </p:cNvSpPr>
                    <p:nvPr/>
                  </p:nvSpPr>
                  <p:spPr bwMode="auto">
                    <a:xfrm>
                      <a:off x="2674" y="1004"/>
                      <a:ext cx="94" cy="233"/>
                    </a:xfrm>
                    <a:custGeom>
                      <a:avLst/>
                      <a:gdLst>
                        <a:gd name="T0" fmla="*/ 36 w 94"/>
                        <a:gd name="T1" fmla="*/ 25 h 233"/>
                        <a:gd name="T2" fmla="*/ 57 w 94"/>
                        <a:gd name="T3" fmla="*/ 22 h 233"/>
                        <a:gd name="T4" fmla="*/ 65 w 94"/>
                        <a:gd name="T5" fmla="*/ 14 h 233"/>
                        <a:gd name="T6" fmla="*/ 75 w 94"/>
                        <a:gd name="T7" fmla="*/ 6 h 233"/>
                        <a:gd name="T8" fmla="*/ 93 w 94"/>
                        <a:gd name="T9" fmla="*/ 3 h 233"/>
                        <a:gd name="T10" fmla="*/ 87 w 94"/>
                        <a:gd name="T11" fmla="*/ 22 h 233"/>
                        <a:gd name="T12" fmla="*/ 79 w 94"/>
                        <a:gd name="T13" fmla="*/ 28 h 233"/>
                        <a:gd name="T14" fmla="*/ 67 w 94"/>
                        <a:gd name="T15" fmla="*/ 45 h 233"/>
                        <a:gd name="T16" fmla="*/ 81 w 94"/>
                        <a:gd name="T17" fmla="*/ 45 h 233"/>
                        <a:gd name="T18" fmla="*/ 93 w 94"/>
                        <a:gd name="T19" fmla="*/ 45 h 233"/>
                        <a:gd name="T20" fmla="*/ 85 w 94"/>
                        <a:gd name="T21" fmla="*/ 64 h 233"/>
                        <a:gd name="T22" fmla="*/ 71 w 94"/>
                        <a:gd name="T23" fmla="*/ 73 h 233"/>
                        <a:gd name="T24" fmla="*/ 69 w 94"/>
                        <a:gd name="T25" fmla="*/ 87 h 233"/>
                        <a:gd name="T26" fmla="*/ 81 w 94"/>
                        <a:gd name="T27" fmla="*/ 106 h 233"/>
                        <a:gd name="T28" fmla="*/ 87 w 94"/>
                        <a:gd name="T29" fmla="*/ 126 h 233"/>
                        <a:gd name="T30" fmla="*/ 93 w 94"/>
                        <a:gd name="T31" fmla="*/ 151 h 233"/>
                        <a:gd name="T32" fmla="*/ 89 w 94"/>
                        <a:gd name="T33" fmla="*/ 182 h 233"/>
                        <a:gd name="T34" fmla="*/ 79 w 94"/>
                        <a:gd name="T35" fmla="*/ 196 h 233"/>
                        <a:gd name="T36" fmla="*/ 87 w 94"/>
                        <a:gd name="T37" fmla="*/ 218 h 233"/>
                        <a:gd name="T38" fmla="*/ 65 w 94"/>
                        <a:gd name="T39" fmla="*/ 218 h 233"/>
                        <a:gd name="T40" fmla="*/ 53 w 94"/>
                        <a:gd name="T41" fmla="*/ 215 h 233"/>
                        <a:gd name="T42" fmla="*/ 36 w 94"/>
                        <a:gd name="T43" fmla="*/ 224 h 233"/>
                        <a:gd name="T44" fmla="*/ 26 w 94"/>
                        <a:gd name="T45" fmla="*/ 226 h 233"/>
                        <a:gd name="T46" fmla="*/ 14 w 94"/>
                        <a:gd name="T47" fmla="*/ 229 h 233"/>
                        <a:gd name="T48" fmla="*/ 4 w 94"/>
                        <a:gd name="T49" fmla="*/ 221 h 233"/>
                        <a:gd name="T50" fmla="*/ 0 w 94"/>
                        <a:gd name="T51" fmla="*/ 207 h 233"/>
                        <a:gd name="T52" fmla="*/ 10 w 94"/>
                        <a:gd name="T53" fmla="*/ 193 h 233"/>
                        <a:gd name="T54" fmla="*/ 24 w 94"/>
                        <a:gd name="T55" fmla="*/ 190 h 233"/>
                        <a:gd name="T56" fmla="*/ 16 w 94"/>
                        <a:gd name="T57" fmla="*/ 182 h 233"/>
                        <a:gd name="T58" fmla="*/ 16 w 94"/>
                        <a:gd name="T59" fmla="*/ 168 h 233"/>
                        <a:gd name="T60" fmla="*/ 28 w 94"/>
                        <a:gd name="T61" fmla="*/ 159 h 233"/>
                        <a:gd name="T62" fmla="*/ 38 w 94"/>
                        <a:gd name="T63" fmla="*/ 157 h 233"/>
                        <a:gd name="T64" fmla="*/ 44 w 94"/>
                        <a:gd name="T65" fmla="*/ 131 h 233"/>
                        <a:gd name="T66" fmla="*/ 49 w 94"/>
                        <a:gd name="T67" fmla="*/ 106 h 233"/>
                        <a:gd name="T68" fmla="*/ 40 w 94"/>
                        <a:gd name="T69" fmla="*/ 89 h 233"/>
                        <a:gd name="T70" fmla="*/ 20 w 94"/>
                        <a:gd name="T71" fmla="*/ 84 h 233"/>
                        <a:gd name="T72" fmla="*/ 30 w 94"/>
                        <a:gd name="T73" fmla="*/ 34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233">
                          <a:moveTo>
                            <a:pt x="30" y="34"/>
                          </a:moveTo>
                          <a:lnTo>
                            <a:pt x="36" y="25"/>
                          </a:lnTo>
                          <a:lnTo>
                            <a:pt x="53" y="28"/>
                          </a:lnTo>
                          <a:lnTo>
                            <a:pt x="57" y="22"/>
                          </a:lnTo>
                          <a:lnTo>
                            <a:pt x="61" y="14"/>
                          </a:lnTo>
                          <a:lnTo>
                            <a:pt x="65" y="14"/>
                          </a:lnTo>
                          <a:lnTo>
                            <a:pt x="69" y="11"/>
                          </a:lnTo>
                          <a:lnTo>
                            <a:pt x="75" y="6"/>
                          </a:lnTo>
                          <a:lnTo>
                            <a:pt x="83" y="0"/>
                          </a:lnTo>
                          <a:lnTo>
                            <a:pt x="93" y="3"/>
                          </a:lnTo>
                          <a:lnTo>
                            <a:pt x="91" y="14"/>
                          </a:lnTo>
                          <a:lnTo>
                            <a:pt x="87" y="22"/>
                          </a:lnTo>
                          <a:lnTo>
                            <a:pt x="83" y="25"/>
                          </a:lnTo>
                          <a:lnTo>
                            <a:pt x="79" y="28"/>
                          </a:lnTo>
                          <a:lnTo>
                            <a:pt x="67" y="34"/>
                          </a:lnTo>
                          <a:lnTo>
                            <a:pt x="67" y="45"/>
                          </a:lnTo>
                          <a:lnTo>
                            <a:pt x="69" y="50"/>
                          </a:lnTo>
                          <a:lnTo>
                            <a:pt x="81" y="45"/>
                          </a:lnTo>
                          <a:lnTo>
                            <a:pt x="91" y="39"/>
                          </a:lnTo>
                          <a:lnTo>
                            <a:pt x="93" y="45"/>
                          </a:lnTo>
                          <a:lnTo>
                            <a:pt x="93" y="61"/>
                          </a:lnTo>
                          <a:lnTo>
                            <a:pt x="85" y="64"/>
                          </a:lnTo>
                          <a:lnTo>
                            <a:pt x="77" y="64"/>
                          </a:lnTo>
                          <a:lnTo>
                            <a:pt x="71" y="73"/>
                          </a:lnTo>
                          <a:lnTo>
                            <a:pt x="69" y="78"/>
                          </a:lnTo>
                          <a:lnTo>
                            <a:pt x="69" y="87"/>
                          </a:lnTo>
                          <a:lnTo>
                            <a:pt x="75" y="98"/>
                          </a:lnTo>
                          <a:lnTo>
                            <a:pt x="81" y="106"/>
                          </a:lnTo>
                          <a:lnTo>
                            <a:pt x="85" y="115"/>
                          </a:lnTo>
                          <a:lnTo>
                            <a:pt x="87" y="126"/>
                          </a:lnTo>
                          <a:lnTo>
                            <a:pt x="89" y="137"/>
                          </a:lnTo>
                          <a:lnTo>
                            <a:pt x="93" y="151"/>
                          </a:lnTo>
                          <a:lnTo>
                            <a:pt x="93" y="171"/>
                          </a:lnTo>
                          <a:lnTo>
                            <a:pt x="89" y="182"/>
                          </a:lnTo>
                          <a:lnTo>
                            <a:pt x="81" y="190"/>
                          </a:lnTo>
                          <a:lnTo>
                            <a:pt x="79" y="196"/>
                          </a:lnTo>
                          <a:lnTo>
                            <a:pt x="83" y="207"/>
                          </a:lnTo>
                          <a:lnTo>
                            <a:pt x="87" y="218"/>
                          </a:lnTo>
                          <a:lnTo>
                            <a:pt x="75" y="218"/>
                          </a:lnTo>
                          <a:lnTo>
                            <a:pt x="65" y="218"/>
                          </a:lnTo>
                          <a:lnTo>
                            <a:pt x="61" y="215"/>
                          </a:lnTo>
                          <a:lnTo>
                            <a:pt x="53" y="215"/>
                          </a:lnTo>
                          <a:lnTo>
                            <a:pt x="44" y="218"/>
                          </a:lnTo>
                          <a:lnTo>
                            <a:pt x="36" y="224"/>
                          </a:lnTo>
                          <a:lnTo>
                            <a:pt x="30" y="224"/>
                          </a:lnTo>
                          <a:lnTo>
                            <a:pt x="26" y="226"/>
                          </a:lnTo>
                          <a:lnTo>
                            <a:pt x="16" y="232"/>
                          </a:lnTo>
                          <a:lnTo>
                            <a:pt x="14" y="229"/>
                          </a:lnTo>
                          <a:lnTo>
                            <a:pt x="10" y="224"/>
                          </a:lnTo>
                          <a:lnTo>
                            <a:pt x="4" y="221"/>
                          </a:lnTo>
                          <a:lnTo>
                            <a:pt x="0" y="218"/>
                          </a:lnTo>
                          <a:lnTo>
                            <a:pt x="0" y="207"/>
                          </a:lnTo>
                          <a:lnTo>
                            <a:pt x="4" y="193"/>
                          </a:lnTo>
                          <a:lnTo>
                            <a:pt x="10" y="193"/>
                          </a:lnTo>
                          <a:lnTo>
                            <a:pt x="16" y="190"/>
                          </a:lnTo>
                          <a:lnTo>
                            <a:pt x="24" y="190"/>
                          </a:lnTo>
                          <a:lnTo>
                            <a:pt x="24" y="187"/>
                          </a:lnTo>
                          <a:lnTo>
                            <a:pt x="16" y="182"/>
                          </a:lnTo>
                          <a:lnTo>
                            <a:pt x="16" y="173"/>
                          </a:lnTo>
                          <a:lnTo>
                            <a:pt x="16" y="168"/>
                          </a:lnTo>
                          <a:lnTo>
                            <a:pt x="24" y="162"/>
                          </a:lnTo>
                          <a:lnTo>
                            <a:pt x="28" y="159"/>
                          </a:lnTo>
                          <a:lnTo>
                            <a:pt x="32" y="157"/>
                          </a:lnTo>
                          <a:lnTo>
                            <a:pt x="38" y="157"/>
                          </a:lnTo>
                          <a:lnTo>
                            <a:pt x="42" y="154"/>
                          </a:lnTo>
                          <a:lnTo>
                            <a:pt x="44" y="131"/>
                          </a:lnTo>
                          <a:lnTo>
                            <a:pt x="49" y="115"/>
                          </a:lnTo>
                          <a:lnTo>
                            <a:pt x="49" y="106"/>
                          </a:lnTo>
                          <a:lnTo>
                            <a:pt x="36" y="103"/>
                          </a:lnTo>
                          <a:lnTo>
                            <a:pt x="40" y="89"/>
                          </a:lnTo>
                          <a:lnTo>
                            <a:pt x="30" y="81"/>
                          </a:lnTo>
                          <a:lnTo>
                            <a:pt x="20" y="84"/>
                          </a:lnTo>
                          <a:lnTo>
                            <a:pt x="32" y="64"/>
                          </a:lnTo>
                          <a:lnTo>
                            <a:pt x="30" y="34"/>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grpSp>
              <p:sp>
                <p:nvSpPr>
                  <p:cNvPr id="1048" name="Freeform 26">
                    <a:extLst>
                      <a:ext uri="{FF2B5EF4-FFF2-40B4-BE49-F238E27FC236}">
                        <a16:creationId xmlns:a16="http://schemas.microsoft.com/office/drawing/2014/main" id="{C080CF6C-77AD-4DBB-8677-DCC7E908CEF5}"/>
                      </a:ext>
                    </a:extLst>
                  </p:cNvPr>
                  <p:cNvSpPr>
                    <a:spLocks/>
                  </p:cNvSpPr>
                  <p:nvPr/>
                </p:nvSpPr>
                <p:spPr bwMode="auto">
                  <a:xfrm>
                    <a:off x="2395" y="617"/>
                    <a:ext cx="526" cy="390"/>
                  </a:xfrm>
                  <a:custGeom>
                    <a:avLst/>
                    <a:gdLst>
                      <a:gd name="T0" fmla="*/ 33 w 526"/>
                      <a:gd name="T1" fmla="*/ 381 h 390"/>
                      <a:gd name="T2" fmla="*/ 53 w 526"/>
                      <a:gd name="T3" fmla="*/ 353 h 390"/>
                      <a:gd name="T4" fmla="*/ 64 w 526"/>
                      <a:gd name="T5" fmla="*/ 344 h 390"/>
                      <a:gd name="T6" fmla="*/ 82 w 526"/>
                      <a:gd name="T7" fmla="*/ 336 h 390"/>
                      <a:gd name="T8" fmla="*/ 95 w 526"/>
                      <a:gd name="T9" fmla="*/ 336 h 390"/>
                      <a:gd name="T10" fmla="*/ 107 w 526"/>
                      <a:gd name="T11" fmla="*/ 325 h 390"/>
                      <a:gd name="T12" fmla="*/ 121 w 526"/>
                      <a:gd name="T13" fmla="*/ 308 h 390"/>
                      <a:gd name="T14" fmla="*/ 134 w 526"/>
                      <a:gd name="T15" fmla="*/ 299 h 390"/>
                      <a:gd name="T16" fmla="*/ 148 w 526"/>
                      <a:gd name="T17" fmla="*/ 291 h 390"/>
                      <a:gd name="T18" fmla="*/ 163 w 526"/>
                      <a:gd name="T19" fmla="*/ 280 h 390"/>
                      <a:gd name="T20" fmla="*/ 183 w 526"/>
                      <a:gd name="T21" fmla="*/ 274 h 390"/>
                      <a:gd name="T22" fmla="*/ 214 w 526"/>
                      <a:gd name="T23" fmla="*/ 280 h 390"/>
                      <a:gd name="T24" fmla="*/ 239 w 526"/>
                      <a:gd name="T25" fmla="*/ 269 h 390"/>
                      <a:gd name="T26" fmla="*/ 253 w 526"/>
                      <a:gd name="T27" fmla="*/ 241 h 390"/>
                      <a:gd name="T28" fmla="*/ 270 w 526"/>
                      <a:gd name="T29" fmla="*/ 218 h 390"/>
                      <a:gd name="T30" fmla="*/ 282 w 526"/>
                      <a:gd name="T31" fmla="*/ 199 h 390"/>
                      <a:gd name="T32" fmla="*/ 292 w 526"/>
                      <a:gd name="T33" fmla="*/ 182 h 390"/>
                      <a:gd name="T34" fmla="*/ 315 w 526"/>
                      <a:gd name="T35" fmla="*/ 165 h 390"/>
                      <a:gd name="T36" fmla="*/ 311 w 526"/>
                      <a:gd name="T37" fmla="*/ 188 h 390"/>
                      <a:gd name="T38" fmla="*/ 329 w 526"/>
                      <a:gd name="T39" fmla="*/ 199 h 390"/>
                      <a:gd name="T40" fmla="*/ 344 w 526"/>
                      <a:gd name="T41" fmla="*/ 190 h 390"/>
                      <a:gd name="T42" fmla="*/ 350 w 526"/>
                      <a:gd name="T43" fmla="*/ 174 h 390"/>
                      <a:gd name="T44" fmla="*/ 356 w 526"/>
                      <a:gd name="T45" fmla="*/ 157 h 390"/>
                      <a:gd name="T46" fmla="*/ 366 w 526"/>
                      <a:gd name="T47" fmla="*/ 140 h 390"/>
                      <a:gd name="T48" fmla="*/ 395 w 526"/>
                      <a:gd name="T49" fmla="*/ 140 h 390"/>
                      <a:gd name="T50" fmla="*/ 424 w 526"/>
                      <a:gd name="T51" fmla="*/ 112 h 390"/>
                      <a:gd name="T52" fmla="*/ 453 w 526"/>
                      <a:gd name="T53" fmla="*/ 92 h 390"/>
                      <a:gd name="T54" fmla="*/ 484 w 526"/>
                      <a:gd name="T55" fmla="*/ 45 h 390"/>
                      <a:gd name="T56" fmla="*/ 511 w 526"/>
                      <a:gd name="T57" fmla="*/ 22 h 390"/>
                      <a:gd name="T58" fmla="*/ 502 w 526"/>
                      <a:gd name="T59" fmla="*/ 0 h 390"/>
                      <a:gd name="T60" fmla="*/ 455 w 526"/>
                      <a:gd name="T61" fmla="*/ 14 h 390"/>
                      <a:gd name="T62" fmla="*/ 424 w 526"/>
                      <a:gd name="T63" fmla="*/ 28 h 390"/>
                      <a:gd name="T64" fmla="*/ 391 w 526"/>
                      <a:gd name="T65" fmla="*/ 36 h 390"/>
                      <a:gd name="T66" fmla="*/ 350 w 526"/>
                      <a:gd name="T67" fmla="*/ 59 h 390"/>
                      <a:gd name="T68" fmla="*/ 315 w 526"/>
                      <a:gd name="T69" fmla="*/ 73 h 390"/>
                      <a:gd name="T70" fmla="*/ 278 w 526"/>
                      <a:gd name="T71" fmla="*/ 92 h 390"/>
                      <a:gd name="T72" fmla="*/ 253 w 526"/>
                      <a:gd name="T73" fmla="*/ 120 h 390"/>
                      <a:gd name="T74" fmla="*/ 231 w 526"/>
                      <a:gd name="T75" fmla="*/ 140 h 390"/>
                      <a:gd name="T76" fmla="*/ 189 w 526"/>
                      <a:gd name="T77" fmla="*/ 174 h 390"/>
                      <a:gd name="T78" fmla="*/ 146 w 526"/>
                      <a:gd name="T79" fmla="*/ 215 h 390"/>
                      <a:gd name="T80" fmla="*/ 109 w 526"/>
                      <a:gd name="T81" fmla="*/ 246 h 390"/>
                      <a:gd name="T82" fmla="*/ 80 w 526"/>
                      <a:gd name="T83" fmla="*/ 288 h 390"/>
                      <a:gd name="T84" fmla="*/ 49 w 526"/>
                      <a:gd name="T85" fmla="*/ 316 h 390"/>
                      <a:gd name="T86" fmla="*/ 0 w 526"/>
                      <a:gd name="T87" fmla="*/ 389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390">
                        <a:moveTo>
                          <a:pt x="0" y="389"/>
                        </a:moveTo>
                        <a:lnTo>
                          <a:pt x="33" y="381"/>
                        </a:lnTo>
                        <a:lnTo>
                          <a:pt x="45" y="364"/>
                        </a:lnTo>
                        <a:lnTo>
                          <a:pt x="53" y="353"/>
                        </a:lnTo>
                        <a:lnTo>
                          <a:pt x="56" y="344"/>
                        </a:lnTo>
                        <a:lnTo>
                          <a:pt x="64" y="344"/>
                        </a:lnTo>
                        <a:lnTo>
                          <a:pt x="72" y="336"/>
                        </a:lnTo>
                        <a:lnTo>
                          <a:pt x="82" y="336"/>
                        </a:lnTo>
                        <a:lnTo>
                          <a:pt x="88" y="336"/>
                        </a:lnTo>
                        <a:lnTo>
                          <a:pt x="95" y="336"/>
                        </a:lnTo>
                        <a:lnTo>
                          <a:pt x="99" y="336"/>
                        </a:lnTo>
                        <a:lnTo>
                          <a:pt x="107" y="325"/>
                        </a:lnTo>
                        <a:lnTo>
                          <a:pt x="111" y="316"/>
                        </a:lnTo>
                        <a:lnTo>
                          <a:pt x="121" y="308"/>
                        </a:lnTo>
                        <a:lnTo>
                          <a:pt x="128" y="305"/>
                        </a:lnTo>
                        <a:lnTo>
                          <a:pt x="134" y="299"/>
                        </a:lnTo>
                        <a:lnTo>
                          <a:pt x="142" y="297"/>
                        </a:lnTo>
                        <a:lnTo>
                          <a:pt x="148" y="291"/>
                        </a:lnTo>
                        <a:lnTo>
                          <a:pt x="156" y="285"/>
                        </a:lnTo>
                        <a:lnTo>
                          <a:pt x="163" y="280"/>
                        </a:lnTo>
                        <a:lnTo>
                          <a:pt x="173" y="271"/>
                        </a:lnTo>
                        <a:lnTo>
                          <a:pt x="183" y="274"/>
                        </a:lnTo>
                        <a:lnTo>
                          <a:pt x="198" y="280"/>
                        </a:lnTo>
                        <a:lnTo>
                          <a:pt x="214" y="280"/>
                        </a:lnTo>
                        <a:lnTo>
                          <a:pt x="231" y="271"/>
                        </a:lnTo>
                        <a:lnTo>
                          <a:pt x="239" y="269"/>
                        </a:lnTo>
                        <a:lnTo>
                          <a:pt x="245" y="252"/>
                        </a:lnTo>
                        <a:lnTo>
                          <a:pt x="253" y="241"/>
                        </a:lnTo>
                        <a:lnTo>
                          <a:pt x="266" y="227"/>
                        </a:lnTo>
                        <a:lnTo>
                          <a:pt x="270" y="218"/>
                        </a:lnTo>
                        <a:lnTo>
                          <a:pt x="270" y="207"/>
                        </a:lnTo>
                        <a:lnTo>
                          <a:pt x="282" y="199"/>
                        </a:lnTo>
                        <a:lnTo>
                          <a:pt x="288" y="190"/>
                        </a:lnTo>
                        <a:lnTo>
                          <a:pt x="292" y="182"/>
                        </a:lnTo>
                        <a:lnTo>
                          <a:pt x="296" y="182"/>
                        </a:lnTo>
                        <a:lnTo>
                          <a:pt x="315" y="165"/>
                        </a:lnTo>
                        <a:lnTo>
                          <a:pt x="315" y="182"/>
                        </a:lnTo>
                        <a:lnTo>
                          <a:pt x="311" y="188"/>
                        </a:lnTo>
                        <a:lnTo>
                          <a:pt x="315" y="196"/>
                        </a:lnTo>
                        <a:lnTo>
                          <a:pt x="329" y="199"/>
                        </a:lnTo>
                        <a:lnTo>
                          <a:pt x="336" y="199"/>
                        </a:lnTo>
                        <a:lnTo>
                          <a:pt x="344" y="190"/>
                        </a:lnTo>
                        <a:lnTo>
                          <a:pt x="350" y="182"/>
                        </a:lnTo>
                        <a:lnTo>
                          <a:pt x="350" y="174"/>
                        </a:lnTo>
                        <a:lnTo>
                          <a:pt x="356" y="165"/>
                        </a:lnTo>
                        <a:lnTo>
                          <a:pt x="356" y="157"/>
                        </a:lnTo>
                        <a:lnTo>
                          <a:pt x="362" y="146"/>
                        </a:lnTo>
                        <a:lnTo>
                          <a:pt x="366" y="140"/>
                        </a:lnTo>
                        <a:lnTo>
                          <a:pt x="375" y="140"/>
                        </a:lnTo>
                        <a:lnTo>
                          <a:pt x="395" y="140"/>
                        </a:lnTo>
                        <a:lnTo>
                          <a:pt x="410" y="129"/>
                        </a:lnTo>
                        <a:lnTo>
                          <a:pt x="424" y="112"/>
                        </a:lnTo>
                        <a:lnTo>
                          <a:pt x="439" y="106"/>
                        </a:lnTo>
                        <a:lnTo>
                          <a:pt x="453" y="92"/>
                        </a:lnTo>
                        <a:lnTo>
                          <a:pt x="463" y="70"/>
                        </a:lnTo>
                        <a:lnTo>
                          <a:pt x="484" y="45"/>
                        </a:lnTo>
                        <a:lnTo>
                          <a:pt x="498" y="34"/>
                        </a:lnTo>
                        <a:lnTo>
                          <a:pt x="511" y="22"/>
                        </a:lnTo>
                        <a:lnTo>
                          <a:pt x="525" y="8"/>
                        </a:lnTo>
                        <a:lnTo>
                          <a:pt x="502" y="0"/>
                        </a:lnTo>
                        <a:lnTo>
                          <a:pt x="478" y="0"/>
                        </a:lnTo>
                        <a:lnTo>
                          <a:pt x="455" y="14"/>
                        </a:lnTo>
                        <a:lnTo>
                          <a:pt x="443" y="22"/>
                        </a:lnTo>
                        <a:lnTo>
                          <a:pt x="424" y="28"/>
                        </a:lnTo>
                        <a:lnTo>
                          <a:pt x="403" y="31"/>
                        </a:lnTo>
                        <a:lnTo>
                          <a:pt x="391" y="36"/>
                        </a:lnTo>
                        <a:lnTo>
                          <a:pt x="366" y="50"/>
                        </a:lnTo>
                        <a:lnTo>
                          <a:pt x="350" y="59"/>
                        </a:lnTo>
                        <a:lnTo>
                          <a:pt x="334" y="67"/>
                        </a:lnTo>
                        <a:lnTo>
                          <a:pt x="315" y="73"/>
                        </a:lnTo>
                        <a:lnTo>
                          <a:pt x="296" y="81"/>
                        </a:lnTo>
                        <a:lnTo>
                          <a:pt x="278" y="92"/>
                        </a:lnTo>
                        <a:lnTo>
                          <a:pt x="264" y="106"/>
                        </a:lnTo>
                        <a:lnTo>
                          <a:pt x="253" y="120"/>
                        </a:lnTo>
                        <a:lnTo>
                          <a:pt x="241" y="132"/>
                        </a:lnTo>
                        <a:lnTo>
                          <a:pt x="231" y="140"/>
                        </a:lnTo>
                        <a:lnTo>
                          <a:pt x="210" y="157"/>
                        </a:lnTo>
                        <a:lnTo>
                          <a:pt x="189" y="174"/>
                        </a:lnTo>
                        <a:lnTo>
                          <a:pt x="163" y="190"/>
                        </a:lnTo>
                        <a:lnTo>
                          <a:pt x="146" y="215"/>
                        </a:lnTo>
                        <a:lnTo>
                          <a:pt x="126" y="235"/>
                        </a:lnTo>
                        <a:lnTo>
                          <a:pt x="109" y="246"/>
                        </a:lnTo>
                        <a:lnTo>
                          <a:pt x="91" y="271"/>
                        </a:lnTo>
                        <a:lnTo>
                          <a:pt x="80" y="288"/>
                        </a:lnTo>
                        <a:lnTo>
                          <a:pt x="64" y="305"/>
                        </a:lnTo>
                        <a:lnTo>
                          <a:pt x="49" y="316"/>
                        </a:lnTo>
                        <a:lnTo>
                          <a:pt x="33" y="327"/>
                        </a:lnTo>
                        <a:lnTo>
                          <a:pt x="0" y="389"/>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grpSp>
            <p:sp>
              <p:nvSpPr>
                <p:cNvPr id="1045" name="Freeform 28">
                  <a:extLst>
                    <a:ext uri="{FF2B5EF4-FFF2-40B4-BE49-F238E27FC236}">
                      <a16:creationId xmlns:a16="http://schemas.microsoft.com/office/drawing/2014/main" id="{8AE3ABE1-4FBB-47D3-8C98-8C7D60A15475}"/>
                    </a:ext>
                  </a:extLst>
                </p:cNvPr>
                <p:cNvSpPr>
                  <a:spLocks/>
                </p:cNvSpPr>
                <p:nvPr/>
              </p:nvSpPr>
              <p:spPr bwMode="auto">
                <a:xfrm>
                  <a:off x="3324" y="2815"/>
                  <a:ext cx="158" cy="378"/>
                </a:xfrm>
                <a:custGeom>
                  <a:avLst/>
                  <a:gdLst>
                    <a:gd name="T0" fmla="*/ 29 w 158"/>
                    <a:gd name="T1" fmla="*/ 117 h 378"/>
                    <a:gd name="T2" fmla="*/ 26 w 158"/>
                    <a:gd name="T3" fmla="*/ 193 h 378"/>
                    <a:gd name="T4" fmla="*/ 12 w 158"/>
                    <a:gd name="T5" fmla="*/ 240 h 378"/>
                    <a:gd name="T6" fmla="*/ 0 w 158"/>
                    <a:gd name="T7" fmla="*/ 285 h 378"/>
                    <a:gd name="T8" fmla="*/ 0 w 158"/>
                    <a:gd name="T9" fmla="*/ 318 h 378"/>
                    <a:gd name="T10" fmla="*/ 4 w 158"/>
                    <a:gd name="T11" fmla="*/ 346 h 378"/>
                    <a:gd name="T12" fmla="*/ 18 w 158"/>
                    <a:gd name="T13" fmla="*/ 371 h 378"/>
                    <a:gd name="T14" fmla="*/ 29 w 158"/>
                    <a:gd name="T15" fmla="*/ 374 h 378"/>
                    <a:gd name="T16" fmla="*/ 39 w 158"/>
                    <a:gd name="T17" fmla="*/ 374 h 378"/>
                    <a:gd name="T18" fmla="*/ 51 w 158"/>
                    <a:gd name="T19" fmla="*/ 377 h 378"/>
                    <a:gd name="T20" fmla="*/ 57 w 158"/>
                    <a:gd name="T21" fmla="*/ 357 h 378"/>
                    <a:gd name="T22" fmla="*/ 63 w 158"/>
                    <a:gd name="T23" fmla="*/ 307 h 378"/>
                    <a:gd name="T24" fmla="*/ 80 w 158"/>
                    <a:gd name="T25" fmla="*/ 274 h 378"/>
                    <a:gd name="T26" fmla="*/ 84 w 158"/>
                    <a:gd name="T27" fmla="*/ 223 h 378"/>
                    <a:gd name="T28" fmla="*/ 92 w 158"/>
                    <a:gd name="T29" fmla="*/ 204 h 378"/>
                    <a:gd name="T30" fmla="*/ 100 w 158"/>
                    <a:gd name="T31" fmla="*/ 190 h 378"/>
                    <a:gd name="T32" fmla="*/ 106 w 158"/>
                    <a:gd name="T33" fmla="*/ 154 h 378"/>
                    <a:gd name="T34" fmla="*/ 118 w 158"/>
                    <a:gd name="T35" fmla="*/ 131 h 378"/>
                    <a:gd name="T36" fmla="*/ 126 w 158"/>
                    <a:gd name="T37" fmla="*/ 114 h 378"/>
                    <a:gd name="T38" fmla="*/ 133 w 158"/>
                    <a:gd name="T39" fmla="*/ 101 h 378"/>
                    <a:gd name="T40" fmla="*/ 133 w 158"/>
                    <a:gd name="T41" fmla="*/ 92 h 378"/>
                    <a:gd name="T42" fmla="*/ 151 w 158"/>
                    <a:gd name="T43" fmla="*/ 73 h 378"/>
                    <a:gd name="T44" fmla="*/ 153 w 158"/>
                    <a:gd name="T45" fmla="*/ 42 h 378"/>
                    <a:gd name="T46" fmla="*/ 157 w 158"/>
                    <a:gd name="T47" fmla="*/ 22 h 378"/>
                    <a:gd name="T48" fmla="*/ 141 w 158"/>
                    <a:gd name="T49" fmla="*/ 14 h 378"/>
                    <a:gd name="T50" fmla="*/ 131 w 158"/>
                    <a:gd name="T51" fmla="*/ 0 h 378"/>
                    <a:gd name="T52" fmla="*/ 118 w 158"/>
                    <a:gd name="T53" fmla="*/ 14 h 378"/>
                    <a:gd name="T54" fmla="*/ 106 w 158"/>
                    <a:gd name="T55" fmla="*/ 47 h 378"/>
                    <a:gd name="T56" fmla="*/ 92 w 158"/>
                    <a:gd name="T57" fmla="*/ 70 h 378"/>
                    <a:gd name="T58" fmla="*/ 80 w 158"/>
                    <a:gd name="T59" fmla="*/ 89 h 378"/>
                    <a:gd name="T60" fmla="*/ 75 w 158"/>
                    <a:gd name="T61" fmla="*/ 89 h 378"/>
                    <a:gd name="T62" fmla="*/ 63 w 158"/>
                    <a:gd name="T63" fmla="*/ 101 h 378"/>
                    <a:gd name="T64" fmla="*/ 57 w 158"/>
                    <a:gd name="T65" fmla="*/ 112 h 378"/>
                    <a:gd name="T66" fmla="*/ 29 w 158"/>
                    <a:gd name="T67" fmla="*/ 117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8" h="378">
                      <a:moveTo>
                        <a:pt x="29" y="117"/>
                      </a:moveTo>
                      <a:lnTo>
                        <a:pt x="26" y="193"/>
                      </a:lnTo>
                      <a:lnTo>
                        <a:pt x="12" y="240"/>
                      </a:lnTo>
                      <a:lnTo>
                        <a:pt x="0" y="285"/>
                      </a:lnTo>
                      <a:lnTo>
                        <a:pt x="0" y="318"/>
                      </a:lnTo>
                      <a:lnTo>
                        <a:pt x="4" y="346"/>
                      </a:lnTo>
                      <a:lnTo>
                        <a:pt x="18" y="371"/>
                      </a:lnTo>
                      <a:lnTo>
                        <a:pt x="29" y="374"/>
                      </a:lnTo>
                      <a:lnTo>
                        <a:pt x="39" y="374"/>
                      </a:lnTo>
                      <a:lnTo>
                        <a:pt x="51" y="377"/>
                      </a:lnTo>
                      <a:lnTo>
                        <a:pt x="57" y="357"/>
                      </a:lnTo>
                      <a:lnTo>
                        <a:pt x="63" y="307"/>
                      </a:lnTo>
                      <a:lnTo>
                        <a:pt x="80" y="274"/>
                      </a:lnTo>
                      <a:lnTo>
                        <a:pt x="84" y="223"/>
                      </a:lnTo>
                      <a:lnTo>
                        <a:pt x="92" y="204"/>
                      </a:lnTo>
                      <a:lnTo>
                        <a:pt x="100" y="190"/>
                      </a:lnTo>
                      <a:lnTo>
                        <a:pt x="106" y="154"/>
                      </a:lnTo>
                      <a:lnTo>
                        <a:pt x="118" y="131"/>
                      </a:lnTo>
                      <a:lnTo>
                        <a:pt x="126" y="114"/>
                      </a:lnTo>
                      <a:lnTo>
                        <a:pt x="133" y="101"/>
                      </a:lnTo>
                      <a:lnTo>
                        <a:pt x="133" y="92"/>
                      </a:lnTo>
                      <a:lnTo>
                        <a:pt x="151" y="73"/>
                      </a:lnTo>
                      <a:lnTo>
                        <a:pt x="153" y="42"/>
                      </a:lnTo>
                      <a:lnTo>
                        <a:pt x="157" y="22"/>
                      </a:lnTo>
                      <a:lnTo>
                        <a:pt x="141" y="14"/>
                      </a:lnTo>
                      <a:lnTo>
                        <a:pt x="131" y="0"/>
                      </a:lnTo>
                      <a:lnTo>
                        <a:pt x="118" y="14"/>
                      </a:lnTo>
                      <a:lnTo>
                        <a:pt x="106" y="47"/>
                      </a:lnTo>
                      <a:lnTo>
                        <a:pt x="92" y="70"/>
                      </a:lnTo>
                      <a:lnTo>
                        <a:pt x="80" y="89"/>
                      </a:lnTo>
                      <a:lnTo>
                        <a:pt x="75" y="89"/>
                      </a:lnTo>
                      <a:lnTo>
                        <a:pt x="63" y="101"/>
                      </a:lnTo>
                      <a:lnTo>
                        <a:pt x="57" y="112"/>
                      </a:lnTo>
                      <a:lnTo>
                        <a:pt x="29" y="117"/>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46" name="Freeform 29">
                  <a:extLst>
                    <a:ext uri="{FF2B5EF4-FFF2-40B4-BE49-F238E27FC236}">
                      <a16:creationId xmlns:a16="http://schemas.microsoft.com/office/drawing/2014/main" id="{5A1882B6-62C7-4078-AA63-16B6C20BB05A}"/>
                    </a:ext>
                  </a:extLst>
                </p:cNvPr>
                <p:cNvSpPr>
                  <a:spLocks/>
                </p:cNvSpPr>
                <p:nvPr/>
              </p:nvSpPr>
              <p:spPr bwMode="auto">
                <a:xfrm>
                  <a:off x="2575" y="655"/>
                  <a:ext cx="2126" cy="1789"/>
                </a:xfrm>
                <a:custGeom>
                  <a:avLst/>
                  <a:gdLst>
                    <a:gd name="T0" fmla="*/ 124 w 2126"/>
                    <a:gd name="T1" fmla="*/ 750 h 1789"/>
                    <a:gd name="T2" fmla="*/ 142 w 2126"/>
                    <a:gd name="T3" fmla="*/ 619 h 1789"/>
                    <a:gd name="T4" fmla="*/ 214 w 2126"/>
                    <a:gd name="T5" fmla="*/ 544 h 1789"/>
                    <a:gd name="T6" fmla="*/ 296 w 2126"/>
                    <a:gd name="T7" fmla="*/ 508 h 1789"/>
                    <a:gd name="T8" fmla="*/ 319 w 2126"/>
                    <a:gd name="T9" fmla="*/ 432 h 1789"/>
                    <a:gd name="T10" fmla="*/ 424 w 2126"/>
                    <a:gd name="T11" fmla="*/ 365 h 1789"/>
                    <a:gd name="T12" fmla="*/ 492 w 2126"/>
                    <a:gd name="T13" fmla="*/ 271 h 1789"/>
                    <a:gd name="T14" fmla="*/ 461 w 2126"/>
                    <a:gd name="T15" fmla="*/ 223 h 1789"/>
                    <a:gd name="T16" fmla="*/ 467 w 2126"/>
                    <a:gd name="T17" fmla="*/ 179 h 1789"/>
                    <a:gd name="T18" fmla="*/ 399 w 2126"/>
                    <a:gd name="T19" fmla="*/ 243 h 1789"/>
                    <a:gd name="T20" fmla="*/ 377 w 2126"/>
                    <a:gd name="T21" fmla="*/ 371 h 1789"/>
                    <a:gd name="T22" fmla="*/ 331 w 2126"/>
                    <a:gd name="T23" fmla="*/ 410 h 1789"/>
                    <a:gd name="T24" fmla="*/ 307 w 2126"/>
                    <a:gd name="T25" fmla="*/ 343 h 1789"/>
                    <a:gd name="T26" fmla="*/ 243 w 2126"/>
                    <a:gd name="T27" fmla="*/ 374 h 1789"/>
                    <a:gd name="T28" fmla="*/ 226 w 2126"/>
                    <a:gd name="T29" fmla="*/ 324 h 1789"/>
                    <a:gd name="T30" fmla="*/ 227 w 2126"/>
                    <a:gd name="T31" fmla="*/ 273 h 1789"/>
                    <a:gd name="T32" fmla="*/ 296 w 2126"/>
                    <a:gd name="T33" fmla="*/ 240 h 1789"/>
                    <a:gd name="T34" fmla="*/ 340 w 2126"/>
                    <a:gd name="T35" fmla="*/ 153 h 1789"/>
                    <a:gd name="T36" fmla="*/ 412 w 2126"/>
                    <a:gd name="T37" fmla="*/ 53 h 1789"/>
                    <a:gd name="T38" fmla="*/ 511 w 2126"/>
                    <a:gd name="T39" fmla="*/ 25 h 1789"/>
                    <a:gd name="T40" fmla="*/ 642 w 2126"/>
                    <a:gd name="T41" fmla="*/ 103 h 1789"/>
                    <a:gd name="T42" fmla="*/ 595 w 2126"/>
                    <a:gd name="T43" fmla="*/ 223 h 1789"/>
                    <a:gd name="T44" fmla="*/ 642 w 2126"/>
                    <a:gd name="T45" fmla="*/ 285 h 1789"/>
                    <a:gd name="T46" fmla="*/ 682 w 2126"/>
                    <a:gd name="T47" fmla="*/ 215 h 1789"/>
                    <a:gd name="T48" fmla="*/ 859 w 2126"/>
                    <a:gd name="T49" fmla="*/ 187 h 1789"/>
                    <a:gd name="T50" fmla="*/ 1073 w 2126"/>
                    <a:gd name="T51" fmla="*/ 33 h 1789"/>
                    <a:gd name="T52" fmla="*/ 1406 w 2126"/>
                    <a:gd name="T53" fmla="*/ 103 h 1789"/>
                    <a:gd name="T54" fmla="*/ 2004 w 2126"/>
                    <a:gd name="T55" fmla="*/ 226 h 1789"/>
                    <a:gd name="T56" fmla="*/ 2057 w 2126"/>
                    <a:gd name="T57" fmla="*/ 298 h 1789"/>
                    <a:gd name="T58" fmla="*/ 2076 w 2126"/>
                    <a:gd name="T59" fmla="*/ 541 h 1789"/>
                    <a:gd name="T60" fmla="*/ 1901 w 2126"/>
                    <a:gd name="T61" fmla="*/ 346 h 1789"/>
                    <a:gd name="T62" fmla="*/ 1763 w 2126"/>
                    <a:gd name="T63" fmla="*/ 435 h 1789"/>
                    <a:gd name="T64" fmla="*/ 1954 w 2126"/>
                    <a:gd name="T65" fmla="*/ 775 h 1789"/>
                    <a:gd name="T66" fmla="*/ 1876 w 2126"/>
                    <a:gd name="T67" fmla="*/ 920 h 1789"/>
                    <a:gd name="T68" fmla="*/ 2003 w 2126"/>
                    <a:gd name="T69" fmla="*/ 1252 h 1789"/>
                    <a:gd name="T70" fmla="*/ 1874 w 2126"/>
                    <a:gd name="T71" fmla="*/ 1425 h 1789"/>
                    <a:gd name="T72" fmla="*/ 1841 w 2126"/>
                    <a:gd name="T73" fmla="*/ 1559 h 1789"/>
                    <a:gd name="T74" fmla="*/ 1833 w 2126"/>
                    <a:gd name="T75" fmla="*/ 1690 h 1789"/>
                    <a:gd name="T76" fmla="*/ 1789 w 2126"/>
                    <a:gd name="T77" fmla="*/ 1685 h 1789"/>
                    <a:gd name="T78" fmla="*/ 1658 w 2126"/>
                    <a:gd name="T79" fmla="*/ 1411 h 1789"/>
                    <a:gd name="T80" fmla="*/ 1472 w 2126"/>
                    <a:gd name="T81" fmla="*/ 1403 h 1789"/>
                    <a:gd name="T82" fmla="*/ 1359 w 2126"/>
                    <a:gd name="T83" fmla="*/ 1562 h 1789"/>
                    <a:gd name="T84" fmla="*/ 1128 w 2126"/>
                    <a:gd name="T85" fmla="*/ 1213 h 1789"/>
                    <a:gd name="T86" fmla="*/ 822 w 2126"/>
                    <a:gd name="T87" fmla="*/ 1091 h 1789"/>
                    <a:gd name="T88" fmla="*/ 1054 w 2126"/>
                    <a:gd name="T89" fmla="*/ 1308 h 1789"/>
                    <a:gd name="T90" fmla="*/ 784 w 2126"/>
                    <a:gd name="T91" fmla="*/ 1503 h 1789"/>
                    <a:gd name="T92" fmla="*/ 714 w 2126"/>
                    <a:gd name="T93" fmla="*/ 1319 h 1789"/>
                    <a:gd name="T94" fmla="*/ 601 w 2126"/>
                    <a:gd name="T95" fmla="*/ 1105 h 1789"/>
                    <a:gd name="T96" fmla="*/ 537 w 2126"/>
                    <a:gd name="T97" fmla="*/ 946 h 1789"/>
                    <a:gd name="T98" fmla="*/ 505 w 2126"/>
                    <a:gd name="T99" fmla="*/ 873 h 1789"/>
                    <a:gd name="T100" fmla="*/ 465 w 2126"/>
                    <a:gd name="T101" fmla="*/ 831 h 1789"/>
                    <a:gd name="T102" fmla="*/ 449 w 2126"/>
                    <a:gd name="T103" fmla="*/ 909 h 1789"/>
                    <a:gd name="T104" fmla="*/ 393 w 2126"/>
                    <a:gd name="T105" fmla="*/ 787 h 1789"/>
                    <a:gd name="T106" fmla="*/ 329 w 2126"/>
                    <a:gd name="T107" fmla="*/ 742 h 1789"/>
                    <a:gd name="T108" fmla="*/ 397 w 2126"/>
                    <a:gd name="T109" fmla="*/ 848 h 1789"/>
                    <a:gd name="T110" fmla="*/ 367 w 2126"/>
                    <a:gd name="T111" fmla="*/ 873 h 1789"/>
                    <a:gd name="T112" fmla="*/ 313 w 2126"/>
                    <a:gd name="T113" fmla="*/ 803 h 1789"/>
                    <a:gd name="T114" fmla="*/ 251 w 2126"/>
                    <a:gd name="T115" fmla="*/ 753 h 1789"/>
                    <a:gd name="T116" fmla="*/ 169 w 2126"/>
                    <a:gd name="T117" fmla="*/ 817 h 1789"/>
                    <a:gd name="T118" fmla="*/ 152 w 2126"/>
                    <a:gd name="T119" fmla="*/ 890 h 1789"/>
                    <a:gd name="T120" fmla="*/ 95 w 2126"/>
                    <a:gd name="T121" fmla="*/ 943 h 1789"/>
                    <a:gd name="T122" fmla="*/ 12 w 2126"/>
                    <a:gd name="T123" fmla="*/ 909 h 17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26" h="1789">
                      <a:moveTo>
                        <a:pt x="0" y="803"/>
                      </a:moveTo>
                      <a:lnTo>
                        <a:pt x="19" y="778"/>
                      </a:lnTo>
                      <a:lnTo>
                        <a:pt x="31" y="759"/>
                      </a:lnTo>
                      <a:lnTo>
                        <a:pt x="56" y="759"/>
                      </a:lnTo>
                      <a:lnTo>
                        <a:pt x="84" y="764"/>
                      </a:lnTo>
                      <a:lnTo>
                        <a:pt x="103" y="753"/>
                      </a:lnTo>
                      <a:lnTo>
                        <a:pt x="124" y="750"/>
                      </a:lnTo>
                      <a:lnTo>
                        <a:pt x="126" y="717"/>
                      </a:lnTo>
                      <a:lnTo>
                        <a:pt x="138" y="695"/>
                      </a:lnTo>
                      <a:lnTo>
                        <a:pt x="109" y="669"/>
                      </a:lnTo>
                      <a:lnTo>
                        <a:pt x="105" y="650"/>
                      </a:lnTo>
                      <a:lnTo>
                        <a:pt x="107" y="622"/>
                      </a:lnTo>
                      <a:lnTo>
                        <a:pt x="128" y="622"/>
                      </a:lnTo>
                      <a:lnTo>
                        <a:pt x="142" y="619"/>
                      </a:lnTo>
                      <a:lnTo>
                        <a:pt x="144" y="622"/>
                      </a:lnTo>
                      <a:lnTo>
                        <a:pt x="159" y="605"/>
                      </a:lnTo>
                      <a:lnTo>
                        <a:pt x="175" y="597"/>
                      </a:lnTo>
                      <a:lnTo>
                        <a:pt x="181" y="597"/>
                      </a:lnTo>
                      <a:lnTo>
                        <a:pt x="191" y="580"/>
                      </a:lnTo>
                      <a:lnTo>
                        <a:pt x="202" y="575"/>
                      </a:lnTo>
                      <a:lnTo>
                        <a:pt x="214" y="544"/>
                      </a:lnTo>
                      <a:lnTo>
                        <a:pt x="222" y="552"/>
                      </a:lnTo>
                      <a:lnTo>
                        <a:pt x="237" y="533"/>
                      </a:lnTo>
                      <a:lnTo>
                        <a:pt x="239" y="533"/>
                      </a:lnTo>
                      <a:lnTo>
                        <a:pt x="259" y="510"/>
                      </a:lnTo>
                      <a:lnTo>
                        <a:pt x="270" y="508"/>
                      </a:lnTo>
                      <a:lnTo>
                        <a:pt x="286" y="508"/>
                      </a:lnTo>
                      <a:lnTo>
                        <a:pt x="296" y="508"/>
                      </a:lnTo>
                      <a:lnTo>
                        <a:pt x="288" y="480"/>
                      </a:lnTo>
                      <a:lnTo>
                        <a:pt x="284" y="457"/>
                      </a:lnTo>
                      <a:lnTo>
                        <a:pt x="280" y="410"/>
                      </a:lnTo>
                      <a:lnTo>
                        <a:pt x="303" y="407"/>
                      </a:lnTo>
                      <a:lnTo>
                        <a:pt x="315" y="399"/>
                      </a:lnTo>
                      <a:lnTo>
                        <a:pt x="309" y="418"/>
                      </a:lnTo>
                      <a:lnTo>
                        <a:pt x="319" y="432"/>
                      </a:lnTo>
                      <a:lnTo>
                        <a:pt x="329" y="449"/>
                      </a:lnTo>
                      <a:lnTo>
                        <a:pt x="334" y="460"/>
                      </a:lnTo>
                      <a:lnTo>
                        <a:pt x="362" y="457"/>
                      </a:lnTo>
                      <a:lnTo>
                        <a:pt x="385" y="416"/>
                      </a:lnTo>
                      <a:lnTo>
                        <a:pt x="402" y="396"/>
                      </a:lnTo>
                      <a:lnTo>
                        <a:pt x="412" y="382"/>
                      </a:lnTo>
                      <a:lnTo>
                        <a:pt x="424" y="365"/>
                      </a:lnTo>
                      <a:lnTo>
                        <a:pt x="435" y="343"/>
                      </a:lnTo>
                      <a:lnTo>
                        <a:pt x="445" y="351"/>
                      </a:lnTo>
                      <a:lnTo>
                        <a:pt x="445" y="338"/>
                      </a:lnTo>
                      <a:lnTo>
                        <a:pt x="451" y="329"/>
                      </a:lnTo>
                      <a:lnTo>
                        <a:pt x="469" y="335"/>
                      </a:lnTo>
                      <a:lnTo>
                        <a:pt x="498" y="371"/>
                      </a:lnTo>
                      <a:lnTo>
                        <a:pt x="492" y="271"/>
                      </a:lnTo>
                      <a:lnTo>
                        <a:pt x="467" y="315"/>
                      </a:lnTo>
                      <a:lnTo>
                        <a:pt x="447" y="312"/>
                      </a:lnTo>
                      <a:lnTo>
                        <a:pt x="441" y="285"/>
                      </a:lnTo>
                      <a:lnTo>
                        <a:pt x="441" y="271"/>
                      </a:lnTo>
                      <a:lnTo>
                        <a:pt x="435" y="262"/>
                      </a:lnTo>
                      <a:lnTo>
                        <a:pt x="451" y="240"/>
                      </a:lnTo>
                      <a:lnTo>
                        <a:pt x="461" y="223"/>
                      </a:lnTo>
                      <a:lnTo>
                        <a:pt x="470" y="218"/>
                      </a:lnTo>
                      <a:lnTo>
                        <a:pt x="478" y="215"/>
                      </a:lnTo>
                      <a:lnTo>
                        <a:pt x="484" y="201"/>
                      </a:lnTo>
                      <a:lnTo>
                        <a:pt x="492" y="198"/>
                      </a:lnTo>
                      <a:lnTo>
                        <a:pt x="502" y="198"/>
                      </a:lnTo>
                      <a:lnTo>
                        <a:pt x="484" y="173"/>
                      </a:lnTo>
                      <a:lnTo>
                        <a:pt x="467" y="179"/>
                      </a:lnTo>
                      <a:lnTo>
                        <a:pt x="455" y="179"/>
                      </a:lnTo>
                      <a:lnTo>
                        <a:pt x="445" y="170"/>
                      </a:lnTo>
                      <a:lnTo>
                        <a:pt x="445" y="187"/>
                      </a:lnTo>
                      <a:lnTo>
                        <a:pt x="435" y="204"/>
                      </a:lnTo>
                      <a:lnTo>
                        <a:pt x="422" y="232"/>
                      </a:lnTo>
                      <a:lnTo>
                        <a:pt x="408" y="243"/>
                      </a:lnTo>
                      <a:lnTo>
                        <a:pt x="399" y="243"/>
                      </a:lnTo>
                      <a:lnTo>
                        <a:pt x="395" y="262"/>
                      </a:lnTo>
                      <a:lnTo>
                        <a:pt x="395" y="271"/>
                      </a:lnTo>
                      <a:lnTo>
                        <a:pt x="387" y="279"/>
                      </a:lnTo>
                      <a:lnTo>
                        <a:pt x="397" y="312"/>
                      </a:lnTo>
                      <a:lnTo>
                        <a:pt x="402" y="329"/>
                      </a:lnTo>
                      <a:lnTo>
                        <a:pt x="391" y="354"/>
                      </a:lnTo>
                      <a:lnTo>
                        <a:pt x="377" y="371"/>
                      </a:lnTo>
                      <a:lnTo>
                        <a:pt x="373" y="396"/>
                      </a:lnTo>
                      <a:lnTo>
                        <a:pt x="366" y="416"/>
                      </a:lnTo>
                      <a:lnTo>
                        <a:pt x="358" y="416"/>
                      </a:lnTo>
                      <a:lnTo>
                        <a:pt x="346" y="418"/>
                      </a:lnTo>
                      <a:lnTo>
                        <a:pt x="334" y="427"/>
                      </a:lnTo>
                      <a:lnTo>
                        <a:pt x="331" y="424"/>
                      </a:lnTo>
                      <a:lnTo>
                        <a:pt x="331" y="410"/>
                      </a:lnTo>
                      <a:lnTo>
                        <a:pt x="329" y="388"/>
                      </a:lnTo>
                      <a:lnTo>
                        <a:pt x="319" y="388"/>
                      </a:lnTo>
                      <a:lnTo>
                        <a:pt x="313" y="374"/>
                      </a:lnTo>
                      <a:lnTo>
                        <a:pt x="315" y="354"/>
                      </a:lnTo>
                      <a:lnTo>
                        <a:pt x="317" y="343"/>
                      </a:lnTo>
                      <a:lnTo>
                        <a:pt x="315" y="338"/>
                      </a:lnTo>
                      <a:lnTo>
                        <a:pt x="307" y="343"/>
                      </a:lnTo>
                      <a:lnTo>
                        <a:pt x="303" y="343"/>
                      </a:lnTo>
                      <a:lnTo>
                        <a:pt x="297" y="340"/>
                      </a:lnTo>
                      <a:lnTo>
                        <a:pt x="294" y="338"/>
                      </a:lnTo>
                      <a:lnTo>
                        <a:pt x="284" y="349"/>
                      </a:lnTo>
                      <a:lnTo>
                        <a:pt x="274" y="363"/>
                      </a:lnTo>
                      <a:lnTo>
                        <a:pt x="264" y="377"/>
                      </a:lnTo>
                      <a:lnTo>
                        <a:pt x="243" y="374"/>
                      </a:lnTo>
                      <a:lnTo>
                        <a:pt x="229" y="371"/>
                      </a:lnTo>
                      <a:lnTo>
                        <a:pt x="220" y="357"/>
                      </a:lnTo>
                      <a:lnTo>
                        <a:pt x="220" y="349"/>
                      </a:lnTo>
                      <a:lnTo>
                        <a:pt x="226" y="338"/>
                      </a:lnTo>
                      <a:lnTo>
                        <a:pt x="233" y="329"/>
                      </a:lnTo>
                      <a:lnTo>
                        <a:pt x="239" y="318"/>
                      </a:lnTo>
                      <a:lnTo>
                        <a:pt x="226" y="324"/>
                      </a:lnTo>
                      <a:lnTo>
                        <a:pt x="220" y="310"/>
                      </a:lnTo>
                      <a:lnTo>
                        <a:pt x="220" y="301"/>
                      </a:lnTo>
                      <a:lnTo>
                        <a:pt x="239" y="298"/>
                      </a:lnTo>
                      <a:lnTo>
                        <a:pt x="257" y="296"/>
                      </a:lnTo>
                      <a:lnTo>
                        <a:pt x="245" y="287"/>
                      </a:lnTo>
                      <a:lnTo>
                        <a:pt x="227" y="290"/>
                      </a:lnTo>
                      <a:lnTo>
                        <a:pt x="227" y="273"/>
                      </a:lnTo>
                      <a:lnTo>
                        <a:pt x="235" y="262"/>
                      </a:lnTo>
                      <a:lnTo>
                        <a:pt x="253" y="251"/>
                      </a:lnTo>
                      <a:lnTo>
                        <a:pt x="259" y="240"/>
                      </a:lnTo>
                      <a:lnTo>
                        <a:pt x="264" y="234"/>
                      </a:lnTo>
                      <a:lnTo>
                        <a:pt x="278" y="232"/>
                      </a:lnTo>
                      <a:lnTo>
                        <a:pt x="290" y="234"/>
                      </a:lnTo>
                      <a:lnTo>
                        <a:pt x="296" y="240"/>
                      </a:lnTo>
                      <a:lnTo>
                        <a:pt x="305" y="232"/>
                      </a:lnTo>
                      <a:lnTo>
                        <a:pt x="296" y="229"/>
                      </a:lnTo>
                      <a:lnTo>
                        <a:pt x="296" y="206"/>
                      </a:lnTo>
                      <a:lnTo>
                        <a:pt x="321" y="181"/>
                      </a:lnTo>
                      <a:lnTo>
                        <a:pt x="334" y="165"/>
                      </a:lnTo>
                      <a:lnTo>
                        <a:pt x="342" y="162"/>
                      </a:lnTo>
                      <a:lnTo>
                        <a:pt x="340" y="153"/>
                      </a:lnTo>
                      <a:lnTo>
                        <a:pt x="352" y="137"/>
                      </a:lnTo>
                      <a:lnTo>
                        <a:pt x="366" y="112"/>
                      </a:lnTo>
                      <a:lnTo>
                        <a:pt x="381" y="100"/>
                      </a:lnTo>
                      <a:lnTo>
                        <a:pt x="369" y="89"/>
                      </a:lnTo>
                      <a:lnTo>
                        <a:pt x="401" y="64"/>
                      </a:lnTo>
                      <a:lnTo>
                        <a:pt x="414" y="67"/>
                      </a:lnTo>
                      <a:lnTo>
                        <a:pt x="412" y="53"/>
                      </a:lnTo>
                      <a:lnTo>
                        <a:pt x="439" y="50"/>
                      </a:lnTo>
                      <a:lnTo>
                        <a:pt x="490" y="6"/>
                      </a:lnTo>
                      <a:lnTo>
                        <a:pt x="498" y="0"/>
                      </a:lnTo>
                      <a:lnTo>
                        <a:pt x="488" y="33"/>
                      </a:lnTo>
                      <a:lnTo>
                        <a:pt x="500" y="17"/>
                      </a:lnTo>
                      <a:lnTo>
                        <a:pt x="513" y="11"/>
                      </a:lnTo>
                      <a:lnTo>
                        <a:pt x="511" y="25"/>
                      </a:lnTo>
                      <a:lnTo>
                        <a:pt x="550" y="8"/>
                      </a:lnTo>
                      <a:lnTo>
                        <a:pt x="568" y="22"/>
                      </a:lnTo>
                      <a:lnTo>
                        <a:pt x="542" y="36"/>
                      </a:lnTo>
                      <a:lnTo>
                        <a:pt x="552" y="53"/>
                      </a:lnTo>
                      <a:lnTo>
                        <a:pt x="589" y="50"/>
                      </a:lnTo>
                      <a:lnTo>
                        <a:pt x="645" y="75"/>
                      </a:lnTo>
                      <a:lnTo>
                        <a:pt x="642" y="103"/>
                      </a:lnTo>
                      <a:lnTo>
                        <a:pt x="618" y="128"/>
                      </a:lnTo>
                      <a:lnTo>
                        <a:pt x="583" y="142"/>
                      </a:lnTo>
                      <a:lnTo>
                        <a:pt x="577" y="170"/>
                      </a:lnTo>
                      <a:lnTo>
                        <a:pt x="579" y="198"/>
                      </a:lnTo>
                      <a:lnTo>
                        <a:pt x="589" y="204"/>
                      </a:lnTo>
                      <a:lnTo>
                        <a:pt x="591" y="218"/>
                      </a:lnTo>
                      <a:lnTo>
                        <a:pt x="595" y="223"/>
                      </a:lnTo>
                      <a:lnTo>
                        <a:pt x="603" y="229"/>
                      </a:lnTo>
                      <a:lnTo>
                        <a:pt x="605" y="245"/>
                      </a:lnTo>
                      <a:lnTo>
                        <a:pt x="616" y="265"/>
                      </a:lnTo>
                      <a:lnTo>
                        <a:pt x="616" y="273"/>
                      </a:lnTo>
                      <a:lnTo>
                        <a:pt x="628" y="273"/>
                      </a:lnTo>
                      <a:lnTo>
                        <a:pt x="632" y="279"/>
                      </a:lnTo>
                      <a:lnTo>
                        <a:pt x="642" y="285"/>
                      </a:lnTo>
                      <a:lnTo>
                        <a:pt x="647" y="276"/>
                      </a:lnTo>
                      <a:lnTo>
                        <a:pt x="653" y="262"/>
                      </a:lnTo>
                      <a:lnTo>
                        <a:pt x="657" y="254"/>
                      </a:lnTo>
                      <a:lnTo>
                        <a:pt x="667" y="259"/>
                      </a:lnTo>
                      <a:lnTo>
                        <a:pt x="679" y="240"/>
                      </a:lnTo>
                      <a:lnTo>
                        <a:pt x="679" y="226"/>
                      </a:lnTo>
                      <a:lnTo>
                        <a:pt x="682" y="215"/>
                      </a:lnTo>
                      <a:lnTo>
                        <a:pt x="684" y="206"/>
                      </a:lnTo>
                      <a:lnTo>
                        <a:pt x="708" y="198"/>
                      </a:lnTo>
                      <a:lnTo>
                        <a:pt x="727" y="190"/>
                      </a:lnTo>
                      <a:lnTo>
                        <a:pt x="752" y="179"/>
                      </a:lnTo>
                      <a:lnTo>
                        <a:pt x="782" y="187"/>
                      </a:lnTo>
                      <a:lnTo>
                        <a:pt x="811" y="187"/>
                      </a:lnTo>
                      <a:lnTo>
                        <a:pt x="859" y="187"/>
                      </a:lnTo>
                      <a:lnTo>
                        <a:pt x="867" y="120"/>
                      </a:lnTo>
                      <a:lnTo>
                        <a:pt x="894" y="123"/>
                      </a:lnTo>
                      <a:lnTo>
                        <a:pt x="914" y="173"/>
                      </a:lnTo>
                      <a:lnTo>
                        <a:pt x="918" y="131"/>
                      </a:lnTo>
                      <a:lnTo>
                        <a:pt x="1007" y="8"/>
                      </a:lnTo>
                      <a:lnTo>
                        <a:pt x="1042" y="8"/>
                      </a:lnTo>
                      <a:lnTo>
                        <a:pt x="1073" y="33"/>
                      </a:lnTo>
                      <a:lnTo>
                        <a:pt x="1114" y="31"/>
                      </a:lnTo>
                      <a:lnTo>
                        <a:pt x="1168" y="75"/>
                      </a:lnTo>
                      <a:lnTo>
                        <a:pt x="1231" y="100"/>
                      </a:lnTo>
                      <a:lnTo>
                        <a:pt x="1275" y="95"/>
                      </a:lnTo>
                      <a:lnTo>
                        <a:pt x="1334" y="123"/>
                      </a:lnTo>
                      <a:lnTo>
                        <a:pt x="1382" y="123"/>
                      </a:lnTo>
                      <a:lnTo>
                        <a:pt x="1406" y="103"/>
                      </a:lnTo>
                      <a:lnTo>
                        <a:pt x="1460" y="103"/>
                      </a:lnTo>
                      <a:lnTo>
                        <a:pt x="1489" y="126"/>
                      </a:lnTo>
                      <a:lnTo>
                        <a:pt x="1563" y="126"/>
                      </a:lnTo>
                      <a:lnTo>
                        <a:pt x="1625" y="162"/>
                      </a:lnTo>
                      <a:lnTo>
                        <a:pt x="1736" y="156"/>
                      </a:lnTo>
                      <a:lnTo>
                        <a:pt x="1917" y="173"/>
                      </a:lnTo>
                      <a:lnTo>
                        <a:pt x="2004" y="226"/>
                      </a:lnTo>
                      <a:lnTo>
                        <a:pt x="2078" y="259"/>
                      </a:lnTo>
                      <a:lnTo>
                        <a:pt x="2125" y="287"/>
                      </a:lnTo>
                      <a:lnTo>
                        <a:pt x="2111" y="296"/>
                      </a:lnTo>
                      <a:lnTo>
                        <a:pt x="2078" y="273"/>
                      </a:lnTo>
                      <a:lnTo>
                        <a:pt x="2003" y="265"/>
                      </a:lnTo>
                      <a:lnTo>
                        <a:pt x="2024" y="287"/>
                      </a:lnTo>
                      <a:lnTo>
                        <a:pt x="2057" y="298"/>
                      </a:lnTo>
                      <a:lnTo>
                        <a:pt x="2047" y="335"/>
                      </a:lnTo>
                      <a:lnTo>
                        <a:pt x="2012" y="357"/>
                      </a:lnTo>
                      <a:lnTo>
                        <a:pt x="2001" y="393"/>
                      </a:lnTo>
                      <a:lnTo>
                        <a:pt x="2047" y="427"/>
                      </a:lnTo>
                      <a:lnTo>
                        <a:pt x="2080" y="471"/>
                      </a:lnTo>
                      <a:lnTo>
                        <a:pt x="2098" y="536"/>
                      </a:lnTo>
                      <a:lnTo>
                        <a:pt x="2076" y="541"/>
                      </a:lnTo>
                      <a:lnTo>
                        <a:pt x="2030" y="522"/>
                      </a:lnTo>
                      <a:lnTo>
                        <a:pt x="1981" y="474"/>
                      </a:lnTo>
                      <a:lnTo>
                        <a:pt x="1962" y="449"/>
                      </a:lnTo>
                      <a:lnTo>
                        <a:pt x="1950" y="416"/>
                      </a:lnTo>
                      <a:lnTo>
                        <a:pt x="1938" y="365"/>
                      </a:lnTo>
                      <a:lnTo>
                        <a:pt x="1919" y="349"/>
                      </a:lnTo>
                      <a:lnTo>
                        <a:pt x="1901" y="346"/>
                      </a:lnTo>
                      <a:lnTo>
                        <a:pt x="1886" y="351"/>
                      </a:lnTo>
                      <a:lnTo>
                        <a:pt x="1903" y="391"/>
                      </a:lnTo>
                      <a:lnTo>
                        <a:pt x="1857" y="396"/>
                      </a:lnTo>
                      <a:lnTo>
                        <a:pt x="1835" y="377"/>
                      </a:lnTo>
                      <a:lnTo>
                        <a:pt x="1794" y="388"/>
                      </a:lnTo>
                      <a:lnTo>
                        <a:pt x="1763" y="418"/>
                      </a:lnTo>
                      <a:lnTo>
                        <a:pt x="1763" y="435"/>
                      </a:lnTo>
                      <a:lnTo>
                        <a:pt x="1775" y="463"/>
                      </a:lnTo>
                      <a:lnTo>
                        <a:pt x="1824" y="471"/>
                      </a:lnTo>
                      <a:lnTo>
                        <a:pt x="1863" y="505"/>
                      </a:lnTo>
                      <a:lnTo>
                        <a:pt x="1929" y="597"/>
                      </a:lnTo>
                      <a:lnTo>
                        <a:pt x="1956" y="658"/>
                      </a:lnTo>
                      <a:lnTo>
                        <a:pt x="1960" y="722"/>
                      </a:lnTo>
                      <a:lnTo>
                        <a:pt x="1954" y="775"/>
                      </a:lnTo>
                      <a:lnTo>
                        <a:pt x="1938" y="775"/>
                      </a:lnTo>
                      <a:lnTo>
                        <a:pt x="1921" y="756"/>
                      </a:lnTo>
                      <a:lnTo>
                        <a:pt x="1896" y="781"/>
                      </a:lnTo>
                      <a:lnTo>
                        <a:pt x="1870" y="803"/>
                      </a:lnTo>
                      <a:lnTo>
                        <a:pt x="1866" y="840"/>
                      </a:lnTo>
                      <a:lnTo>
                        <a:pt x="1894" y="884"/>
                      </a:lnTo>
                      <a:lnTo>
                        <a:pt x="1876" y="920"/>
                      </a:lnTo>
                      <a:lnTo>
                        <a:pt x="1870" y="982"/>
                      </a:lnTo>
                      <a:lnTo>
                        <a:pt x="1903" y="1021"/>
                      </a:lnTo>
                      <a:lnTo>
                        <a:pt x="1940" y="1032"/>
                      </a:lnTo>
                      <a:lnTo>
                        <a:pt x="1979" y="1074"/>
                      </a:lnTo>
                      <a:lnTo>
                        <a:pt x="2012" y="1130"/>
                      </a:lnTo>
                      <a:lnTo>
                        <a:pt x="2014" y="1213"/>
                      </a:lnTo>
                      <a:lnTo>
                        <a:pt x="2003" y="1252"/>
                      </a:lnTo>
                      <a:lnTo>
                        <a:pt x="1968" y="1286"/>
                      </a:lnTo>
                      <a:lnTo>
                        <a:pt x="1925" y="1303"/>
                      </a:lnTo>
                      <a:lnTo>
                        <a:pt x="1898" y="1328"/>
                      </a:lnTo>
                      <a:lnTo>
                        <a:pt x="1882" y="1314"/>
                      </a:lnTo>
                      <a:lnTo>
                        <a:pt x="1868" y="1328"/>
                      </a:lnTo>
                      <a:lnTo>
                        <a:pt x="1864" y="1389"/>
                      </a:lnTo>
                      <a:lnTo>
                        <a:pt x="1874" y="1425"/>
                      </a:lnTo>
                      <a:lnTo>
                        <a:pt x="1917" y="1467"/>
                      </a:lnTo>
                      <a:lnTo>
                        <a:pt x="1934" y="1509"/>
                      </a:lnTo>
                      <a:lnTo>
                        <a:pt x="1948" y="1531"/>
                      </a:lnTo>
                      <a:lnTo>
                        <a:pt x="1944" y="1576"/>
                      </a:lnTo>
                      <a:lnTo>
                        <a:pt x="1917" y="1612"/>
                      </a:lnTo>
                      <a:lnTo>
                        <a:pt x="1888" y="1612"/>
                      </a:lnTo>
                      <a:lnTo>
                        <a:pt x="1841" y="1559"/>
                      </a:lnTo>
                      <a:lnTo>
                        <a:pt x="1808" y="1540"/>
                      </a:lnTo>
                      <a:lnTo>
                        <a:pt x="1794" y="1529"/>
                      </a:lnTo>
                      <a:lnTo>
                        <a:pt x="1781" y="1556"/>
                      </a:lnTo>
                      <a:lnTo>
                        <a:pt x="1785" y="1596"/>
                      </a:lnTo>
                      <a:lnTo>
                        <a:pt x="1796" y="1626"/>
                      </a:lnTo>
                      <a:lnTo>
                        <a:pt x="1804" y="1674"/>
                      </a:lnTo>
                      <a:lnTo>
                        <a:pt x="1833" y="1690"/>
                      </a:lnTo>
                      <a:lnTo>
                        <a:pt x="1824" y="1715"/>
                      </a:lnTo>
                      <a:lnTo>
                        <a:pt x="1826" y="1752"/>
                      </a:lnTo>
                      <a:lnTo>
                        <a:pt x="1835" y="1788"/>
                      </a:lnTo>
                      <a:lnTo>
                        <a:pt x="1816" y="1785"/>
                      </a:lnTo>
                      <a:lnTo>
                        <a:pt x="1794" y="1743"/>
                      </a:lnTo>
                      <a:lnTo>
                        <a:pt x="1796" y="1699"/>
                      </a:lnTo>
                      <a:lnTo>
                        <a:pt x="1789" y="1685"/>
                      </a:lnTo>
                      <a:lnTo>
                        <a:pt x="1781" y="1635"/>
                      </a:lnTo>
                      <a:lnTo>
                        <a:pt x="1771" y="1621"/>
                      </a:lnTo>
                      <a:lnTo>
                        <a:pt x="1767" y="1551"/>
                      </a:lnTo>
                      <a:lnTo>
                        <a:pt x="1754" y="1509"/>
                      </a:lnTo>
                      <a:lnTo>
                        <a:pt x="1730" y="1470"/>
                      </a:lnTo>
                      <a:lnTo>
                        <a:pt x="1688" y="1448"/>
                      </a:lnTo>
                      <a:lnTo>
                        <a:pt x="1658" y="1411"/>
                      </a:lnTo>
                      <a:lnTo>
                        <a:pt x="1647" y="1384"/>
                      </a:lnTo>
                      <a:lnTo>
                        <a:pt x="1625" y="1353"/>
                      </a:lnTo>
                      <a:lnTo>
                        <a:pt x="1592" y="1283"/>
                      </a:lnTo>
                      <a:lnTo>
                        <a:pt x="1563" y="1289"/>
                      </a:lnTo>
                      <a:lnTo>
                        <a:pt x="1524" y="1322"/>
                      </a:lnTo>
                      <a:lnTo>
                        <a:pt x="1507" y="1350"/>
                      </a:lnTo>
                      <a:lnTo>
                        <a:pt x="1472" y="1403"/>
                      </a:lnTo>
                      <a:lnTo>
                        <a:pt x="1446" y="1459"/>
                      </a:lnTo>
                      <a:lnTo>
                        <a:pt x="1437" y="1478"/>
                      </a:lnTo>
                      <a:lnTo>
                        <a:pt x="1446" y="1543"/>
                      </a:lnTo>
                      <a:lnTo>
                        <a:pt x="1445" y="1607"/>
                      </a:lnTo>
                      <a:lnTo>
                        <a:pt x="1413" y="1651"/>
                      </a:lnTo>
                      <a:lnTo>
                        <a:pt x="1396" y="1654"/>
                      </a:lnTo>
                      <a:lnTo>
                        <a:pt x="1359" y="1562"/>
                      </a:lnTo>
                      <a:lnTo>
                        <a:pt x="1330" y="1498"/>
                      </a:lnTo>
                      <a:lnTo>
                        <a:pt x="1272" y="1375"/>
                      </a:lnTo>
                      <a:lnTo>
                        <a:pt x="1270" y="1328"/>
                      </a:lnTo>
                      <a:lnTo>
                        <a:pt x="1256" y="1305"/>
                      </a:lnTo>
                      <a:lnTo>
                        <a:pt x="1246" y="1336"/>
                      </a:lnTo>
                      <a:lnTo>
                        <a:pt x="1196" y="1266"/>
                      </a:lnTo>
                      <a:lnTo>
                        <a:pt x="1128" y="1213"/>
                      </a:lnTo>
                      <a:lnTo>
                        <a:pt x="1085" y="1225"/>
                      </a:lnTo>
                      <a:lnTo>
                        <a:pt x="1023" y="1219"/>
                      </a:lnTo>
                      <a:lnTo>
                        <a:pt x="993" y="1180"/>
                      </a:lnTo>
                      <a:lnTo>
                        <a:pt x="960" y="1185"/>
                      </a:lnTo>
                      <a:lnTo>
                        <a:pt x="914" y="1169"/>
                      </a:lnTo>
                      <a:lnTo>
                        <a:pt x="817" y="1038"/>
                      </a:lnTo>
                      <a:lnTo>
                        <a:pt x="822" y="1091"/>
                      </a:lnTo>
                      <a:lnTo>
                        <a:pt x="852" y="1166"/>
                      </a:lnTo>
                      <a:lnTo>
                        <a:pt x="885" y="1219"/>
                      </a:lnTo>
                      <a:lnTo>
                        <a:pt x="920" y="1247"/>
                      </a:lnTo>
                      <a:lnTo>
                        <a:pt x="958" y="1225"/>
                      </a:lnTo>
                      <a:lnTo>
                        <a:pt x="990" y="1225"/>
                      </a:lnTo>
                      <a:lnTo>
                        <a:pt x="1030" y="1272"/>
                      </a:lnTo>
                      <a:lnTo>
                        <a:pt x="1054" y="1308"/>
                      </a:lnTo>
                      <a:lnTo>
                        <a:pt x="1050" y="1331"/>
                      </a:lnTo>
                      <a:lnTo>
                        <a:pt x="980" y="1434"/>
                      </a:lnTo>
                      <a:lnTo>
                        <a:pt x="933" y="1473"/>
                      </a:lnTo>
                      <a:lnTo>
                        <a:pt x="836" y="1523"/>
                      </a:lnTo>
                      <a:lnTo>
                        <a:pt x="807" y="1540"/>
                      </a:lnTo>
                      <a:lnTo>
                        <a:pt x="789" y="1523"/>
                      </a:lnTo>
                      <a:lnTo>
                        <a:pt x="784" y="1503"/>
                      </a:lnTo>
                      <a:lnTo>
                        <a:pt x="782" y="1473"/>
                      </a:lnTo>
                      <a:lnTo>
                        <a:pt x="774" y="1442"/>
                      </a:lnTo>
                      <a:lnTo>
                        <a:pt x="760" y="1417"/>
                      </a:lnTo>
                      <a:lnTo>
                        <a:pt x="749" y="1395"/>
                      </a:lnTo>
                      <a:lnTo>
                        <a:pt x="731" y="1364"/>
                      </a:lnTo>
                      <a:lnTo>
                        <a:pt x="721" y="1344"/>
                      </a:lnTo>
                      <a:lnTo>
                        <a:pt x="714" y="1319"/>
                      </a:lnTo>
                      <a:lnTo>
                        <a:pt x="700" y="1297"/>
                      </a:lnTo>
                      <a:lnTo>
                        <a:pt x="679" y="1241"/>
                      </a:lnTo>
                      <a:lnTo>
                        <a:pt x="667" y="1219"/>
                      </a:lnTo>
                      <a:lnTo>
                        <a:pt x="651" y="1188"/>
                      </a:lnTo>
                      <a:lnTo>
                        <a:pt x="626" y="1146"/>
                      </a:lnTo>
                      <a:lnTo>
                        <a:pt x="612" y="1121"/>
                      </a:lnTo>
                      <a:lnTo>
                        <a:pt x="601" y="1105"/>
                      </a:lnTo>
                      <a:lnTo>
                        <a:pt x="587" y="1068"/>
                      </a:lnTo>
                      <a:lnTo>
                        <a:pt x="628" y="1035"/>
                      </a:lnTo>
                      <a:lnTo>
                        <a:pt x="645" y="962"/>
                      </a:lnTo>
                      <a:lnTo>
                        <a:pt x="607" y="943"/>
                      </a:lnTo>
                      <a:lnTo>
                        <a:pt x="554" y="954"/>
                      </a:lnTo>
                      <a:lnTo>
                        <a:pt x="542" y="946"/>
                      </a:lnTo>
                      <a:lnTo>
                        <a:pt x="537" y="946"/>
                      </a:lnTo>
                      <a:lnTo>
                        <a:pt x="529" y="946"/>
                      </a:lnTo>
                      <a:lnTo>
                        <a:pt x="523" y="946"/>
                      </a:lnTo>
                      <a:lnTo>
                        <a:pt x="521" y="932"/>
                      </a:lnTo>
                      <a:lnTo>
                        <a:pt x="517" y="920"/>
                      </a:lnTo>
                      <a:lnTo>
                        <a:pt x="517" y="898"/>
                      </a:lnTo>
                      <a:lnTo>
                        <a:pt x="507" y="887"/>
                      </a:lnTo>
                      <a:lnTo>
                        <a:pt x="505" y="873"/>
                      </a:lnTo>
                      <a:lnTo>
                        <a:pt x="500" y="870"/>
                      </a:lnTo>
                      <a:lnTo>
                        <a:pt x="494" y="859"/>
                      </a:lnTo>
                      <a:lnTo>
                        <a:pt x="492" y="848"/>
                      </a:lnTo>
                      <a:lnTo>
                        <a:pt x="488" y="837"/>
                      </a:lnTo>
                      <a:lnTo>
                        <a:pt x="484" y="831"/>
                      </a:lnTo>
                      <a:lnTo>
                        <a:pt x="472" y="831"/>
                      </a:lnTo>
                      <a:lnTo>
                        <a:pt x="465" y="831"/>
                      </a:lnTo>
                      <a:lnTo>
                        <a:pt x="461" y="831"/>
                      </a:lnTo>
                      <a:lnTo>
                        <a:pt x="459" y="845"/>
                      </a:lnTo>
                      <a:lnTo>
                        <a:pt x="459" y="859"/>
                      </a:lnTo>
                      <a:lnTo>
                        <a:pt x="459" y="876"/>
                      </a:lnTo>
                      <a:lnTo>
                        <a:pt x="459" y="893"/>
                      </a:lnTo>
                      <a:lnTo>
                        <a:pt x="459" y="904"/>
                      </a:lnTo>
                      <a:lnTo>
                        <a:pt x="449" y="909"/>
                      </a:lnTo>
                      <a:lnTo>
                        <a:pt x="441" y="920"/>
                      </a:lnTo>
                      <a:lnTo>
                        <a:pt x="430" y="904"/>
                      </a:lnTo>
                      <a:lnTo>
                        <a:pt x="422" y="881"/>
                      </a:lnTo>
                      <a:lnTo>
                        <a:pt x="424" y="856"/>
                      </a:lnTo>
                      <a:lnTo>
                        <a:pt x="412" y="823"/>
                      </a:lnTo>
                      <a:lnTo>
                        <a:pt x="406" y="801"/>
                      </a:lnTo>
                      <a:lnTo>
                        <a:pt x="393" y="787"/>
                      </a:lnTo>
                      <a:lnTo>
                        <a:pt x="377" y="773"/>
                      </a:lnTo>
                      <a:lnTo>
                        <a:pt x="369" y="753"/>
                      </a:lnTo>
                      <a:lnTo>
                        <a:pt x="364" y="739"/>
                      </a:lnTo>
                      <a:lnTo>
                        <a:pt x="350" y="736"/>
                      </a:lnTo>
                      <a:lnTo>
                        <a:pt x="346" y="728"/>
                      </a:lnTo>
                      <a:lnTo>
                        <a:pt x="336" y="728"/>
                      </a:lnTo>
                      <a:lnTo>
                        <a:pt x="329" y="742"/>
                      </a:lnTo>
                      <a:lnTo>
                        <a:pt x="321" y="753"/>
                      </a:lnTo>
                      <a:lnTo>
                        <a:pt x="338" y="767"/>
                      </a:lnTo>
                      <a:lnTo>
                        <a:pt x="348" y="787"/>
                      </a:lnTo>
                      <a:lnTo>
                        <a:pt x="366" y="812"/>
                      </a:lnTo>
                      <a:lnTo>
                        <a:pt x="373" y="823"/>
                      </a:lnTo>
                      <a:lnTo>
                        <a:pt x="387" y="831"/>
                      </a:lnTo>
                      <a:lnTo>
                        <a:pt x="397" y="848"/>
                      </a:lnTo>
                      <a:lnTo>
                        <a:pt x="385" y="868"/>
                      </a:lnTo>
                      <a:lnTo>
                        <a:pt x="383" y="859"/>
                      </a:lnTo>
                      <a:lnTo>
                        <a:pt x="383" y="848"/>
                      </a:lnTo>
                      <a:lnTo>
                        <a:pt x="377" y="873"/>
                      </a:lnTo>
                      <a:lnTo>
                        <a:pt x="375" y="895"/>
                      </a:lnTo>
                      <a:lnTo>
                        <a:pt x="364" y="901"/>
                      </a:lnTo>
                      <a:lnTo>
                        <a:pt x="367" y="873"/>
                      </a:lnTo>
                      <a:lnTo>
                        <a:pt x="366" y="859"/>
                      </a:lnTo>
                      <a:lnTo>
                        <a:pt x="352" y="851"/>
                      </a:lnTo>
                      <a:lnTo>
                        <a:pt x="346" y="845"/>
                      </a:lnTo>
                      <a:lnTo>
                        <a:pt x="340" y="834"/>
                      </a:lnTo>
                      <a:lnTo>
                        <a:pt x="329" y="828"/>
                      </a:lnTo>
                      <a:lnTo>
                        <a:pt x="321" y="820"/>
                      </a:lnTo>
                      <a:lnTo>
                        <a:pt x="313" y="803"/>
                      </a:lnTo>
                      <a:lnTo>
                        <a:pt x="303" y="795"/>
                      </a:lnTo>
                      <a:lnTo>
                        <a:pt x="297" y="778"/>
                      </a:lnTo>
                      <a:lnTo>
                        <a:pt x="296" y="764"/>
                      </a:lnTo>
                      <a:lnTo>
                        <a:pt x="288" y="759"/>
                      </a:lnTo>
                      <a:lnTo>
                        <a:pt x="280" y="750"/>
                      </a:lnTo>
                      <a:lnTo>
                        <a:pt x="264" y="750"/>
                      </a:lnTo>
                      <a:lnTo>
                        <a:pt x="251" y="753"/>
                      </a:lnTo>
                      <a:lnTo>
                        <a:pt x="235" y="750"/>
                      </a:lnTo>
                      <a:lnTo>
                        <a:pt x="208" y="753"/>
                      </a:lnTo>
                      <a:lnTo>
                        <a:pt x="189" y="756"/>
                      </a:lnTo>
                      <a:lnTo>
                        <a:pt x="183" y="762"/>
                      </a:lnTo>
                      <a:lnTo>
                        <a:pt x="181" y="778"/>
                      </a:lnTo>
                      <a:lnTo>
                        <a:pt x="181" y="798"/>
                      </a:lnTo>
                      <a:lnTo>
                        <a:pt x="169" y="817"/>
                      </a:lnTo>
                      <a:lnTo>
                        <a:pt x="161" y="826"/>
                      </a:lnTo>
                      <a:lnTo>
                        <a:pt x="157" y="831"/>
                      </a:lnTo>
                      <a:lnTo>
                        <a:pt x="152" y="845"/>
                      </a:lnTo>
                      <a:lnTo>
                        <a:pt x="148" y="856"/>
                      </a:lnTo>
                      <a:lnTo>
                        <a:pt x="154" y="865"/>
                      </a:lnTo>
                      <a:lnTo>
                        <a:pt x="154" y="881"/>
                      </a:lnTo>
                      <a:lnTo>
                        <a:pt x="152" y="890"/>
                      </a:lnTo>
                      <a:lnTo>
                        <a:pt x="148" y="901"/>
                      </a:lnTo>
                      <a:lnTo>
                        <a:pt x="138" y="920"/>
                      </a:lnTo>
                      <a:lnTo>
                        <a:pt x="132" y="912"/>
                      </a:lnTo>
                      <a:lnTo>
                        <a:pt x="126" y="918"/>
                      </a:lnTo>
                      <a:lnTo>
                        <a:pt x="119" y="926"/>
                      </a:lnTo>
                      <a:lnTo>
                        <a:pt x="107" y="929"/>
                      </a:lnTo>
                      <a:lnTo>
                        <a:pt x="95" y="943"/>
                      </a:lnTo>
                      <a:lnTo>
                        <a:pt x="84" y="946"/>
                      </a:lnTo>
                      <a:lnTo>
                        <a:pt x="72" y="946"/>
                      </a:lnTo>
                      <a:lnTo>
                        <a:pt x="60" y="946"/>
                      </a:lnTo>
                      <a:lnTo>
                        <a:pt x="35" y="954"/>
                      </a:lnTo>
                      <a:lnTo>
                        <a:pt x="23" y="954"/>
                      </a:lnTo>
                      <a:lnTo>
                        <a:pt x="17" y="934"/>
                      </a:lnTo>
                      <a:lnTo>
                        <a:pt x="12" y="909"/>
                      </a:lnTo>
                      <a:lnTo>
                        <a:pt x="8" y="887"/>
                      </a:lnTo>
                      <a:lnTo>
                        <a:pt x="6" y="865"/>
                      </a:lnTo>
                      <a:lnTo>
                        <a:pt x="6" y="837"/>
                      </a:lnTo>
                      <a:lnTo>
                        <a:pt x="0" y="803"/>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grpSp>
        </p:grpSp>
        <p:grpSp>
          <p:nvGrpSpPr>
            <p:cNvPr id="1033" name="Group 38">
              <a:extLst>
                <a:ext uri="{FF2B5EF4-FFF2-40B4-BE49-F238E27FC236}">
                  <a16:creationId xmlns:a16="http://schemas.microsoft.com/office/drawing/2014/main" id="{4CD706CA-6959-4A93-9314-7953D38C922A}"/>
                </a:ext>
              </a:extLst>
            </p:cNvPr>
            <p:cNvGrpSpPr>
              <a:grpSpLocks/>
            </p:cNvGrpSpPr>
            <p:nvPr/>
          </p:nvGrpSpPr>
          <p:grpSpPr bwMode="auto">
            <a:xfrm>
              <a:off x="92" y="615"/>
              <a:ext cx="1865" cy="3311"/>
              <a:chOff x="92" y="615"/>
              <a:chExt cx="1865" cy="3311"/>
            </a:xfrm>
          </p:grpSpPr>
          <p:sp>
            <p:nvSpPr>
              <p:cNvPr id="1034" name="Freeform 32">
                <a:extLst>
                  <a:ext uri="{FF2B5EF4-FFF2-40B4-BE49-F238E27FC236}">
                    <a16:creationId xmlns:a16="http://schemas.microsoft.com/office/drawing/2014/main" id="{7ECD356B-A779-4E86-B80D-CA0B647AB4C6}"/>
                  </a:ext>
                </a:extLst>
              </p:cNvPr>
              <p:cNvSpPr>
                <a:spLocks/>
              </p:cNvSpPr>
              <p:nvPr/>
            </p:nvSpPr>
            <p:spPr bwMode="auto">
              <a:xfrm>
                <a:off x="92" y="761"/>
                <a:ext cx="1262" cy="1550"/>
              </a:xfrm>
              <a:custGeom>
                <a:avLst/>
                <a:gdLst>
                  <a:gd name="T0" fmla="*/ 101 w 1262"/>
                  <a:gd name="T1" fmla="*/ 290 h 1550"/>
                  <a:gd name="T2" fmla="*/ 82 w 1262"/>
                  <a:gd name="T3" fmla="*/ 203 h 1550"/>
                  <a:gd name="T4" fmla="*/ 181 w 1262"/>
                  <a:gd name="T5" fmla="*/ 131 h 1550"/>
                  <a:gd name="T6" fmla="*/ 225 w 1262"/>
                  <a:gd name="T7" fmla="*/ 75 h 1550"/>
                  <a:gd name="T8" fmla="*/ 303 w 1262"/>
                  <a:gd name="T9" fmla="*/ 64 h 1550"/>
                  <a:gd name="T10" fmla="*/ 544 w 1262"/>
                  <a:gd name="T11" fmla="*/ 67 h 1550"/>
                  <a:gd name="T12" fmla="*/ 666 w 1262"/>
                  <a:gd name="T13" fmla="*/ 95 h 1550"/>
                  <a:gd name="T14" fmla="*/ 620 w 1262"/>
                  <a:gd name="T15" fmla="*/ 92 h 1550"/>
                  <a:gd name="T16" fmla="*/ 589 w 1262"/>
                  <a:gd name="T17" fmla="*/ 3 h 1550"/>
                  <a:gd name="T18" fmla="*/ 649 w 1262"/>
                  <a:gd name="T19" fmla="*/ 0 h 1550"/>
                  <a:gd name="T20" fmla="*/ 696 w 1262"/>
                  <a:gd name="T21" fmla="*/ 39 h 1550"/>
                  <a:gd name="T22" fmla="*/ 767 w 1262"/>
                  <a:gd name="T23" fmla="*/ 103 h 1550"/>
                  <a:gd name="T24" fmla="*/ 754 w 1262"/>
                  <a:gd name="T25" fmla="*/ 33 h 1550"/>
                  <a:gd name="T26" fmla="*/ 884 w 1262"/>
                  <a:gd name="T27" fmla="*/ 100 h 1550"/>
                  <a:gd name="T28" fmla="*/ 886 w 1262"/>
                  <a:gd name="T29" fmla="*/ 128 h 1550"/>
                  <a:gd name="T30" fmla="*/ 847 w 1262"/>
                  <a:gd name="T31" fmla="*/ 198 h 1550"/>
                  <a:gd name="T32" fmla="*/ 814 w 1262"/>
                  <a:gd name="T33" fmla="*/ 312 h 1550"/>
                  <a:gd name="T34" fmla="*/ 935 w 1262"/>
                  <a:gd name="T35" fmla="*/ 376 h 1550"/>
                  <a:gd name="T36" fmla="*/ 938 w 1262"/>
                  <a:gd name="T37" fmla="*/ 476 h 1550"/>
                  <a:gd name="T38" fmla="*/ 956 w 1262"/>
                  <a:gd name="T39" fmla="*/ 398 h 1550"/>
                  <a:gd name="T40" fmla="*/ 956 w 1262"/>
                  <a:gd name="T41" fmla="*/ 254 h 1550"/>
                  <a:gd name="T42" fmla="*/ 1043 w 1262"/>
                  <a:gd name="T43" fmla="*/ 293 h 1550"/>
                  <a:gd name="T44" fmla="*/ 1098 w 1262"/>
                  <a:gd name="T45" fmla="*/ 251 h 1550"/>
                  <a:gd name="T46" fmla="*/ 1195 w 1262"/>
                  <a:gd name="T47" fmla="*/ 357 h 1550"/>
                  <a:gd name="T48" fmla="*/ 1261 w 1262"/>
                  <a:gd name="T49" fmla="*/ 449 h 1550"/>
                  <a:gd name="T50" fmla="*/ 1209 w 1262"/>
                  <a:gd name="T51" fmla="*/ 485 h 1550"/>
                  <a:gd name="T52" fmla="*/ 1117 w 1262"/>
                  <a:gd name="T53" fmla="*/ 515 h 1550"/>
                  <a:gd name="T54" fmla="*/ 1181 w 1262"/>
                  <a:gd name="T55" fmla="*/ 535 h 1550"/>
                  <a:gd name="T56" fmla="*/ 1209 w 1262"/>
                  <a:gd name="T57" fmla="*/ 618 h 1550"/>
                  <a:gd name="T58" fmla="*/ 1183 w 1262"/>
                  <a:gd name="T59" fmla="*/ 624 h 1550"/>
                  <a:gd name="T60" fmla="*/ 1146 w 1262"/>
                  <a:gd name="T61" fmla="*/ 657 h 1550"/>
                  <a:gd name="T62" fmla="*/ 1088 w 1262"/>
                  <a:gd name="T63" fmla="*/ 730 h 1550"/>
                  <a:gd name="T64" fmla="*/ 1082 w 1262"/>
                  <a:gd name="T65" fmla="*/ 839 h 1550"/>
                  <a:gd name="T66" fmla="*/ 1020 w 1262"/>
                  <a:gd name="T67" fmla="*/ 1003 h 1550"/>
                  <a:gd name="T68" fmla="*/ 1038 w 1262"/>
                  <a:gd name="T69" fmla="*/ 1142 h 1550"/>
                  <a:gd name="T70" fmla="*/ 1003 w 1262"/>
                  <a:gd name="T71" fmla="*/ 1048 h 1550"/>
                  <a:gd name="T72" fmla="*/ 942 w 1262"/>
                  <a:gd name="T73" fmla="*/ 1006 h 1550"/>
                  <a:gd name="T74" fmla="*/ 890 w 1262"/>
                  <a:gd name="T75" fmla="*/ 1034 h 1550"/>
                  <a:gd name="T76" fmla="*/ 804 w 1262"/>
                  <a:gd name="T77" fmla="*/ 1048 h 1550"/>
                  <a:gd name="T78" fmla="*/ 760 w 1262"/>
                  <a:gd name="T79" fmla="*/ 1151 h 1550"/>
                  <a:gd name="T80" fmla="*/ 859 w 1262"/>
                  <a:gd name="T81" fmla="*/ 1290 h 1550"/>
                  <a:gd name="T82" fmla="*/ 874 w 1262"/>
                  <a:gd name="T83" fmla="*/ 1212 h 1550"/>
                  <a:gd name="T84" fmla="*/ 931 w 1262"/>
                  <a:gd name="T85" fmla="*/ 1268 h 1550"/>
                  <a:gd name="T86" fmla="*/ 962 w 1262"/>
                  <a:gd name="T87" fmla="*/ 1346 h 1550"/>
                  <a:gd name="T88" fmla="*/ 987 w 1262"/>
                  <a:gd name="T89" fmla="*/ 1415 h 1550"/>
                  <a:gd name="T90" fmla="*/ 1045 w 1262"/>
                  <a:gd name="T91" fmla="*/ 1521 h 1550"/>
                  <a:gd name="T92" fmla="*/ 1133 w 1262"/>
                  <a:gd name="T93" fmla="*/ 1518 h 1550"/>
                  <a:gd name="T94" fmla="*/ 1080 w 1262"/>
                  <a:gd name="T95" fmla="*/ 1532 h 1550"/>
                  <a:gd name="T96" fmla="*/ 977 w 1262"/>
                  <a:gd name="T97" fmla="*/ 1516 h 1550"/>
                  <a:gd name="T98" fmla="*/ 905 w 1262"/>
                  <a:gd name="T99" fmla="*/ 1421 h 1550"/>
                  <a:gd name="T100" fmla="*/ 853 w 1262"/>
                  <a:gd name="T101" fmla="*/ 1385 h 1550"/>
                  <a:gd name="T102" fmla="*/ 769 w 1262"/>
                  <a:gd name="T103" fmla="*/ 1340 h 1550"/>
                  <a:gd name="T104" fmla="*/ 622 w 1262"/>
                  <a:gd name="T105" fmla="*/ 1190 h 1550"/>
                  <a:gd name="T106" fmla="*/ 501 w 1262"/>
                  <a:gd name="T107" fmla="*/ 970 h 1550"/>
                  <a:gd name="T108" fmla="*/ 542 w 1262"/>
                  <a:gd name="T109" fmla="*/ 1167 h 1550"/>
                  <a:gd name="T110" fmla="*/ 464 w 1262"/>
                  <a:gd name="T111" fmla="*/ 1031 h 1550"/>
                  <a:gd name="T112" fmla="*/ 392 w 1262"/>
                  <a:gd name="T113" fmla="*/ 763 h 1550"/>
                  <a:gd name="T114" fmla="*/ 400 w 1262"/>
                  <a:gd name="T115" fmla="*/ 568 h 1550"/>
                  <a:gd name="T116" fmla="*/ 375 w 1262"/>
                  <a:gd name="T117" fmla="*/ 418 h 1550"/>
                  <a:gd name="T118" fmla="*/ 354 w 1262"/>
                  <a:gd name="T119" fmla="*/ 329 h 1550"/>
                  <a:gd name="T120" fmla="*/ 305 w 1262"/>
                  <a:gd name="T121" fmla="*/ 276 h 1550"/>
                  <a:gd name="T122" fmla="*/ 202 w 1262"/>
                  <a:gd name="T123" fmla="*/ 290 h 1550"/>
                  <a:gd name="T124" fmla="*/ 124 w 1262"/>
                  <a:gd name="T125" fmla="*/ 345 h 15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2" h="1550">
                    <a:moveTo>
                      <a:pt x="0" y="398"/>
                    </a:moveTo>
                    <a:lnTo>
                      <a:pt x="60" y="345"/>
                    </a:lnTo>
                    <a:lnTo>
                      <a:pt x="95" y="323"/>
                    </a:lnTo>
                    <a:lnTo>
                      <a:pt x="101" y="290"/>
                    </a:lnTo>
                    <a:lnTo>
                      <a:pt x="74" y="270"/>
                    </a:lnTo>
                    <a:lnTo>
                      <a:pt x="72" y="231"/>
                    </a:lnTo>
                    <a:lnTo>
                      <a:pt x="84" y="220"/>
                    </a:lnTo>
                    <a:lnTo>
                      <a:pt x="82" y="203"/>
                    </a:lnTo>
                    <a:lnTo>
                      <a:pt x="128" y="198"/>
                    </a:lnTo>
                    <a:lnTo>
                      <a:pt x="140" y="167"/>
                    </a:lnTo>
                    <a:lnTo>
                      <a:pt x="142" y="139"/>
                    </a:lnTo>
                    <a:lnTo>
                      <a:pt x="181" y="131"/>
                    </a:lnTo>
                    <a:lnTo>
                      <a:pt x="185" y="103"/>
                    </a:lnTo>
                    <a:lnTo>
                      <a:pt x="148" y="95"/>
                    </a:lnTo>
                    <a:lnTo>
                      <a:pt x="165" y="75"/>
                    </a:lnTo>
                    <a:lnTo>
                      <a:pt x="225" y="75"/>
                    </a:lnTo>
                    <a:lnTo>
                      <a:pt x="243" y="53"/>
                    </a:lnTo>
                    <a:lnTo>
                      <a:pt x="268" y="50"/>
                    </a:lnTo>
                    <a:lnTo>
                      <a:pt x="284" y="33"/>
                    </a:lnTo>
                    <a:lnTo>
                      <a:pt x="303" y="64"/>
                    </a:lnTo>
                    <a:lnTo>
                      <a:pt x="379" y="59"/>
                    </a:lnTo>
                    <a:lnTo>
                      <a:pt x="414" y="92"/>
                    </a:lnTo>
                    <a:lnTo>
                      <a:pt x="527" y="84"/>
                    </a:lnTo>
                    <a:lnTo>
                      <a:pt x="544" y="67"/>
                    </a:lnTo>
                    <a:lnTo>
                      <a:pt x="587" y="95"/>
                    </a:lnTo>
                    <a:lnTo>
                      <a:pt x="631" y="120"/>
                    </a:lnTo>
                    <a:lnTo>
                      <a:pt x="653" y="109"/>
                    </a:lnTo>
                    <a:lnTo>
                      <a:pt x="666" y="95"/>
                    </a:lnTo>
                    <a:lnTo>
                      <a:pt x="703" y="103"/>
                    </a:lnTo>
                    <a:lnTo>
                      <a:pt x="678" y="84"/>
                    </a:lnTo>
                    <a:lnTo>
                      <a:pt x="655" y="86"/>
                    </a:lnTo>
                    <a:lnTo>
                      <a:pt x="620" y="92"/>
                    </a:lnTo>
                    <a:lnTo>
                      <a:pt x="602" y="64"/>
                    </a:lnTo>
                    <a:lnTo>
                      <a:pt x="583" y="50"/>
                    </a:lnTo>
                    <a:lnTo>
                      <a:pt x="583" y="28"/>
                    </a:lnTo>
                    <a:lnTo>
                      <a:pt x="589" y="3"/>
                    </a:lnTo>
                    <a:lnTo>
                      <a:pt x="604" y="0"/>
                    </a:lnTo>
                    <a:lnTo>
                      <a:pt x="626" y="22"/>
                    </a:lnTo>
                    <a:lnTo>
                      <a:pt x="631" y="11"/>
                    </a:lnTo>
                    <a:lnTo>
                      <a:pt x="649" y="0"/>
                    </a:lnTo>
                    <a:lnTo>
                      <a:pt x="670" y="17"/>
                    </a:lnTo>
                    <a:lnTo>
                      <a:pt x="682" y="3"/>
                    </a:lnTo>
                    <a:lnTo>
                      <a:pt x="694" y="25"/>
                    </a:lnTo>
                    <a:lnTo>
                      <a:pt x="696" y="39"/>
                    </a:lnTo>
                    <a:lnTo>
                      <a:pt x="727" y="59"/>
                    </a:lnTo>
                    <a:lnTo>
                      <a:pt x="715" y="75"/>
                    </a:lnTo>
                    <a:lnTo>
                      <a:pt x="715" y="98"/>
                    </a:lnTo>
                    <a:lnTo>
                      <a:pt x="767" y="103"/>
                    </a:lnTo>
                    <a:lnTo>
                      <a:pt x="781" y="75"/>
                    </a:lnTo>
                    <a:lnTo>
                      <a:pt x="771" y="61"/>
                    </a:lnTo>
                    <a:lnTo>
                      <a:pt x="748" y="64"/>
                    </a:lnTo>
                    <a:lnTo>
                      <a:pt x="754" y="33"/>
                    </a:lnTo>
                    <a:lnTo>
                      <a:pt x="801" y="50"/>
                    </a:lnTo>
                    <a:lnTo>
                      <a:pt x="810" y="72"/>
                    </a:lnTo>
                    <a:lnTo>
                      <a:pt x="849" y="72"/>
                    </a:lnTo>
                    <a:lnTo>
                      <a:pt x="884" y="100"/>
                    </a:lnTo>
                    <a:lnTo>
                      <a:pt x="903" y="95"/>
                    </a:lnTo>
                    <a:lnTo>
                      <a:pt x="925" y="120"/>
                    </a:lnTo>
                    <a:lnTo>
                      <a:pt x="903" y="153"/>
                    </a:lnTo>
                    <a:lnTo>
                      <a:pt x="886" y="128"/>
                    </a:lnTo>
                    <a:lnTo>
                      <a:pt x="874" y="137"/>
                    </a:lnTo>
                    <a:lnTo>
                      <a:pt x="859" y="156"/>
                    </a:lnTo>
                    <a:lnTo>
                      <a:pt x="834" y="173"/>
                    </a:lnTo>
                    <a:lnTo>
                      <a:pt x="847" y="198"/>
                    </a:lnTo>
                    <a:lnTo>
                      <a:pt x="824" y="201"/>
                    </a:lnTo>
                    <a:lnTo>
                      <a:pt x="804" y="234"/>
                    </a:lnTo>
                    <a:lnTo>
                      <a:pt x="785" y="276"/>
                    </a:lnTo>
                    <a:lnTo>
                      <a:pt x="814" y="312"/>
                    </a:lnTo>
                    <a:lnTo>
                      <a:pt x="837" y="354"/>
                    </a:lnTo>
                    <a:lnTo>
                      <a:pt x="878" y="359"/>
                    </a:lnTo>
                    <a:lnTo>
                      <a:pt x="917" y="354"/>
                    </a:lnTo>
                    <a:lnTo>
                      <a:pt x="935" y="376"/>
                    </a:lnTo>
                    <a:lnTo>
                      <a:pt x="927" y="387"/>
                    </a:lnTo>
                    <a:lnTo>
                      <a:pt x="915" y="410"/>
                    </a:lnTo>
                    <a:lnTo>
                      <a:pt x="933" y="449"/>
                    </a:lnTo>
                    <a:lnTo>
                      <a:pt x="938" y="476"/>
                    </a:lnTo>
                    <a:lnTo>
                      <a:pt x="960" y="490"/>
                    </a:lnTo>
                    <a:lnTo>
                      <a:pt x="989" y="465"/>
                    </a:lnTo>
                    <a:lnTo>
                      <a:pt x="981" y="429"/>
                    </a:lnTo>
                    <a:lnTo>
                      <a:pt x="956" y="398"/>
                    </a:lnTo>
                    <a:lnTo>
                      <a:pt x="985" y="362"/>
                    </a:lnTo>
                    <a:lnTo>
                      <a:pt x="960" y="301"/>
                    </a:lnTo>
                    <a:lnTo>
                      <a:pt x="937" y="276"/>
                    </a:lnTo>
                    <a:lnTo>
                      <a:pt x="956" y="254"/>
                    </a:lnTo>
                    <a:lnTo>
                      <a:pt x="952" y="220"/>
                    </a:lnTo>
                    <a:lnTo>
                      <a:pt x="966" y="201"/>
                    </a:lnTo>
                    <a:lnTo>
                      <a:pt x="989" y="220"/>
                    </a:lnTo>
                    <a:lnTo>
                      <a:pt x="1043" y="293"/>
                    </a:lnTo>
                    <a:lnTo>
                      <a:pt x="1076" y="304"/>
                    </a:lnTo>
                    <a:lnTo>
                      <a:pt x="1086" y="284"/>
                    </a:lnTo>
                    <a:lnTo>
                      <a:pt x="1078" y="245"/>
                    </a:lnTo>
                    <a:lnTo>
                      <a:pt x="1098" y="251"/>
                    </a:lnTo>
                    <a:lnTo>
                      <a:pt x="1131" y="295"/>
                    </a:lnTo>
                    <a:lnTo>
                      <a:pt x="1137" y="320"/>
                    </a:lnTo>
                    <a:lnTo>
                      <a:pt x="1156" y="337"/>
                    </a:lnTo>
                    <a:lnTo>
                      <a:pt x="1195" y="357"/>
                    </a:lnTo>
                    <a:lnTo>
                      <a:pt x="1214" y="393"/>
                    </a:lnTo>
                    <a:lnTo>
                      <a:pt x="1244" y="418"/>
                    </a:lnTo>
                    <a:lnTo>
                      <a:pt x="1259" y="426"/>
                    </a:lnTo>
                    <a:lnTo>
                      <a:pt x="1261" y="449"/>
                    </a:lnTo>
                    <a:lnTo>
                      <a:pt x="1238" y="462"/>
                    </a:lnTo>
                    <a:lnTo>
                      <a:pt x="1224" y="446"/>
                    </a:lnTo>
                    <a:lnTo>
                      <a:pt x="1212" y="449"/>
                    </a:lnTo>
                    <a:lnTo>
                      <a:pt x="1209" y="485"/>
                    </a:lnTo>
                    <a:lnTo>
                      <a:pt x="1189" y="493"/>
                    </a:lnTo>
                    <a:lnTo>
                      <a:pt x="1168" y="474"/>
                    </a:lnTo>
                    <a:lnTo>
                      <a:pt x="1123" y="474"/>
                    </a:lnTo>
                    <a:lnTo>
                      <a:pt x="1117" y="515"/>
                    </a:lnTo>
                    <a:lnTo>
                      <a:pt x="1129" y="540"/>
                    </a:lnTo>
                    <a:lnTo>
                      <a:pt x="1146" y="527"/>
                    </a:lnTo>
                    <a:lnTo>
                      <a:pt x="1164" y="521"/>
                    </a:lnTo>
                    <a:lnTo>
                      <a:pt x="1181" y="535"/>
                    </a:lnTo>
                    <a:lnTo>
                      <a:pt x="1158" y="566"/>
                    </a:lnTo>
                    <a:lnTo>
                      <a:pt x="1181" y="593"/>
                    </a:lnTo>
                    <a:lnTo>
                      <a:pt x="1212" y="602"/>
                    </a:lnTo>
                    <a:lnTo>
                      <a:pt x="1209" y="618"/>
                    </a:lnTo>
                    <a:lnTo>
                      <a:pt x="1197" y="621"/>
                    </a:lnTo>
                    <a:lnTo>
                      <a:pt x="1168" y="716"/>
                    </a:lnTo>
                    <a:lnTo>
                      <a:pt x="1170" y="655"/>
                    </a:lnTo>
                    <a:lnTo>
                      <a:pt x="1183" y="624"/>
                    </a:lnTo>
                    <a:lnTo>
                      <a:pt x="1168" y="610"/>
                    </a:lnTo>
                    <a:lnTo>
                      <a:pt x="1150" y="630"/>
                    </a:lnTo>
                    <a:lnTo>
                      <a:pt x="1160" y="646"/>
                    </a:lnTo>
                    <a:lnTo>
                      <a:pt x="1146" y="657"/>
                    </a:lnTo>
                    <a:lnTo>
                      <a:pt x="1133" y="671"/>
                    </a:lnTo>
                    <a:lnTo>
                      <a:pt x="1135" y="713"/>
                    </a:lnTo>
                    <a:lnTo>
                      <a:pt x="1115" y="727"/>
                    </a:lnTo>
                    <a:lnTo>
                      <a:pt x="1088" y="730"/>
                    </a:lnTo>
                    <a:lnTo>
                      <a:pt x="1098" y="752"/>
                    </a:lnTo>
                    <a:lnTo>
                      <a:pt x="1088" y="777"/>
                    </a:lnTo>
                    <a:lnTo>
                      <a:pt x="1098" y="797"/>
                    </a:lnTo>
                    <a:lnTo>
                      <a:pt x="1082" y="839"/>
                    </a:lnTo>
                    <a:lnTo>
                      <a:pt x="1076" y="878"/>
                    </a:lnTo>
                    <a:lnTo>
                      <a:pt x="1053" y="900"/>
                    </a:lnTo>
                    <a:lnTo>
                      <a:pt x="1024" y="961"/>
                    </a:lnTo>
                    <a:lnTo>
                      <a:pt x="1020" y="1003"/>
                    </a:lnTo>
                    <a:lnTo>
                      <a:pt x="1030" y="1036"/>
                    </a:lnTo>
                    <a:lnTo>
                      <a:pt x="1043" y="1078"/>
                    </a:lnTo>
                    <a:lnTo>
                      <a:pt x="1051" y="1123"/>
                    </a:lnTo>
                    <a:lnTo>
                      <a:pt x="1038" y="1142"/>
                    </a:lnTo>
                    <a:lnTo>
                      <a:pt x="1020" y="1128"/>
                    </a:lnTo>
                    <a:lnTo>
                      <a:pt x="1024" y="1106"/>
                    </a:lnTo>
                    <a:lnTo>
                      <a:pt x="1014" y="1056"/>
                    </a:lnTo>
                    <a:lnTo>
                      <a:pt x="1003" y="1048"/>
                    </a:lnTo>
                    <a:lnTo>
                      <a:pt x="995" y="1017"/>
                    </a:lnTo>
                    <a:lnTo>
                      <a:pt x="979" y="1017"/>
                    </a:lnTo>
                    <a:lnTo>
                      <a:pt x="962" y="1000"/>
                    </a:lnTo>
                    <a:lnTo>
                      <a:pt x="942" y="1006"/>
                    </a:lnTo>
                    <a:lnTo>
                      <a:pt x="925" y="995"/>
                    </a:lnTo>
                    <a:lnTo>
                      <a:pt x="903" y="1009"/>
                    </a:lnTo>
                    <a:lnTo>
                      <a:pt x="865" y="997"/>
                    </a:lnTo>
                    <a:lnTo>
                      <a:pt x="890" y="1034"/>
                    </a:lnTo>
                    <a:lnTo>
                      <a:pt x="859" y="1031"/>
                    </a:lnTo>
                    <a:lnTo>
                      <a:pt x="837" y="1003"/>
                    </a:lnTo>
                    <a:lnTo>
                      <a:pt x="799" y="1003"/>
                    </a:lnTo>
                    <a:lnTo>
                      <a:pt x="804" y="1048"/>
                    </a:lnTo>
                    <a:lnTo>
                      <a:pt x="775" y="1034"/>
                    </a:lnTo>
                    <a:lnTo>
                      <a:pt x="760" y="1078"/>
                    </a:lnTo>
                    <a:lnTo>
                      <a:pt x="771" y="1098"/>
                    </a:lnTo>
                    <a:lnTo>
                      <a:pt x="760" y="1151"/>
                    </a:lnTo>
                    <a:lnTo>
                      <a:pt x="773" y="1212"/>
                    </a:lnTo>
                    <a:lnTo>
                      <a:pt x="789" y="1254"/>
                    </a:lnTo>
                    <a:lnTo>
                      <a:pt x="806" y="1293"/>
                    </a:lnTo>
                    <a:lnTo>
                      <a:pt x="859" y="1290"/>
                    </a:lnTo>
                    <a:lnTo>
                      <a:pt x="880" y="1282"/>
                    </a:lnTo>
                    <a:lnTo>
                      <a:pt x="884" y="1254"/>
                    </a:lnTo>
                    <a:lnTo>
                      <a:pt x="872" y="1231"/>
                    </a:lnTo>
                    <a:lnTo>
                      <a:pt x="874" y="1212"/>
                    </a:lnTo>
                    <a:lnTo>
                      <a:pt x="907" y="1217"/>
                    </a:lnTo>
                    <a:lnTo>
                      <a:pt x="940" y="1206"/>
                    </a:lnTo>
                    <a:lnTo>
                      <a:pt x="940" y="1231"/>
                    </a:lnTo>
                    <a:lnTo>
                      <a:pt x="931" y="1268"/>
                    </a:lnTo>
                    <a:lnTo>
                      <a:pt x="915" y="1295"/>
                    </a:lnTo>
                    <a:lnTo>
                      <a:pt x="911" y="1334"/>
                    </a:lnTo>
                    <a:lnTo>
                      <a:pt x="933" y="1351"/>
                    </a:lnTo>
                    <a:lnTo>
                      <a:pt x="962" y="1346"/>
                    </a:lnTo>
                    <a:lnTo>
                      <a:pt x="979" y="1360"/>
                    </a:lnTo>
                    <a:lnTo>
                      <a:pt x="995" y="1354"/>
                    </a:lnTo>
                    <a:lnTo>
                      <a:pt x="1001" y="1379"/>
                    </a:lnTo>
                    <a:lnTo>
                      <a:pt x="987" y="1415"/>
                    </a:lnTo>
                    <a:lnTo>
                      <a:pt x="999" y="1438"/>
                    </a:lnTo>
                    <a:lnTo>
                      <a:pt x="1001" y="1482"/>
                    </a:lnTo>
                    <a:lnTo>
                      <a:pt x="1020" y="1513"/>
                    </a:lnTo>
                    <a:lnTo>
                      <a:pt x="1045" y="1521"/>
                    </a:lnTo>
                    <a:lnTo>
                      <a:pt x="1063" y="1513"/>
                    </a:lnTo>
                    <a:lnTo>
                      <a:pt x="1071" y="1516"/>
                    </a:lnTo>
                    <a:lnTo>
                      <a:pt x="1104" y="1516"/>
                    </a:lnTo>
                    <a:lnTo>
                      <a:pt x="1133" y="1518"/>
                    </a:lnTo>
                    <a:lnTo>
                      <a:pt x="1141" y="1499"/>
                    </a:lnTo>
                    <a:lnTo>
                      <a:pt x="1115" y="1532"/>
                    </a:lnTo>
                    <a:lnTo>
                      <a:pt x="1098" y="1529"/>
                    </a:lnTo>
                    <a:lnTo>
                      <a:pt x="1080" y="1532"/>
                    </a:lnTo>
                    <a:lnTo>
                      <a:pt x="1045" y="1549"/>
                    </a:lnTo>
                    <a:lnTo>
                      <a:pt x="1016" y="1527"/>
                    </a:lnTo>
                    <a:lnTo>
                      <a:pt x="989" y="1513"/>
                    </a:lnTo>
                    <a:lnTo>
                      <a:pt x="977" y="1516"/>
                    </a:lnTo>
                    <a:lnTo>
                      <a:pt x="979" y="1496"/>
                    </a:lnTo>
                    <a:lnTo>
                      <a:pt x="977" y="1465"/>
                    </a:lnTo>
                    <a:lnTo>
                      <a:pt x="954" y="1438"/>
                    </a:lnTo>
                    <a:lnTo>
                      <a:pt x="905" y="1421"/>
                    </a:lnTo>
                    <a:lnTo>
                      <a:pt x="898" y="1410"/>
                    </a:lnTo>
                    <a:lnTo>
                      <a:pt x="884" y="1412"/>
                    </a:lnTo>
                    <a:lnTo>
                      <a:pt x="870" y="1399"/>
                    </a:lnTo>
                    <a:lnTo>
                      <a:pt x="853" y="1385"/>
                    </a:lnTo>
                    <a:lnTo>
                      <a:pt x="830" y="1346"/>
                    </a:lnTo>
                    <a:lnTo>
                      <a:pt x="802" y="1334"/>
                    </a:lnTo>
                    <a:lnTo>
                      <a:pt x="787" y="1360"/>
                    </a:lnTo>
                    <a:lnTo>
                      <a:pt x="769" y="1340"/>
                    </a:lnTo>
                    <a:lnTo>
                      <a:pt x="748" y="1340"/>
                    </a:lnTo>
                    <a:lnTo>
                      <a:pt x="705" y="1326"/>
                    </a:lnTo>
                    <a:lnTo>
                      <a:pt x="628" y="1259"/>
                    </a:lnTo>
                    <a:lnTo>
                      <a:pt x="622" y="1190"/>
                    </a:lnTo>
                    <a:lnTo>
                      <a:pt x="614" y="1162"/>
                    </a:lnTo>
                    <a:lnTo>
                      <a:pt x="600" y="1142"/>
                    </a:lnTo>
                    <a:lnTo>
                      <a:pt x="583" y="1103"/>
                    </a:lnTo>
                    <a:lnTo>
                      <a:pt x="501" y="970"/>
                    </a:lnTo>
                    <a:lnTo>
                      <a:pt x="501" y="1020"/>
                    </a:lnTo>
                    <a:lnTo>
                      <a:pt x="552" y="1109"/>
                    </a:lnTo>
                    <a:lnTo>
                      <a:pt x="573" y="1184"/>
                    </a:lnTo>
                    <a:lnTo>
                      <a:pt x="542" y="1167"/>
                    </a:lnTo>
                    <a:lnTo>
                      <a:pt x="536" y="1123"/>
                    </a:lnTo>
                    <a:lnTo>
                      <a:pt x="495" y="1095"/>
                    </a:lnTo>
                    <a:lnTo>
                      <a:pt x="519" y="1078"/>
                    </a:lnTo>
                    <a:lnTo>
                      <a:pt x="464" y="1031"/>
                    </a:lnTo>
                    <a:lnTo>
                      <a:pt x="486" y="1003"/>
                    </a:lnTo>
                    <a:lnTo>
                      <a:pt x="466" y="947"/>
                    </a:lnTo>
                    <a:lnTo>
                      <a:pt x="400" y="830"/>
                    </a:lnTo>
                    <a:lnTo>
                      <a:pt x="392" y="763"/>
                    </a:lnTo>
                    <a:lnTo>
                      <a:pt x="396" y="713"/>
                    </a:lnTo>
                    <a:lnTo>
                      <a:pt x="414" y="657"/>
                    </a:lnTo>
                    <a:lnTo>
                      <a:pt x="414" y="602"/>
                    </a:lnTo>
                    <a:lnTo>
                      <a:pt x="400" y="568"/>
                    </a:lnTo>
                    <a:lnTo>
                      <a:pt x="437" y="557"/>
                    </a:lnTo>
                    <a:lnTo>
                      <a:pt x="392" y="490"/>
                    </a:lnTo>
                    <a:lnTo>
                      <a:pt x="394" y="460"/>
                    </a:lnTo>
                    <a:lnTo>
                      <a:pt x="375" y="418"/>
                    </a:lnTo>
                    <a:lnTo>
                      <a:pt x="383" y="393"/>
                    </a:lnTo>
                    <a:lnTo>
                      <a:pt x="369" y="379"/>
                    </a:lnTo>
                    <a:lnTo>
                      <a:pt x="367" y="351"/>
                    </a:lnTo>
                    <a:lnTo>
                      <a:pt x="354" y="329"/>
                    </a:lnTo>
                    <a:lnTo>
                      <a:pt x="369" y="309"/>
                    </a:lnTo>
                    <a:lnTo>
                      <a:pt x="348" y="295"/>
                    </a:lnTo>
                    <a:lnTo>
                      <a:pt x="330" y="315"/>
                    </a:lnTo>
                    <a:lnTo>
                      <a:pt x="305" y="276"/>
                    </a:lnTo>
                    <a:lnTo>
                      <a:pt x="278" y="265"/>
                    </a:lnTo>
                    <a:lnTo>
                      <a:pt x="239" y="265"/>
                    </a:lnTo>
                    <a:lnTo>
                      <a:pt x="214" y="301"/>
                    </a:lnTo>
                    <a:lnTo>
                      <a:pt x="202" y="290"/>
                    </a:lnTo>
                    <a:lnTo>
                      <a:pt x="223" y="242"/>
                    </a:lnTo>
                    <a:lnTo>
                      <a:pt x="204" y="251"/>
                    </a:lnTo>
                    <a:lnTo>
                      <a:pt x="165" y="301"/>
                    </a:lnTo>
                    <a:lnTo>
                      <a:pt x="124" y="345"/>
                    </a:lnTo>
                    <a:lnTo>
                      <a:pt x="87" y="357"/>
                    </a:lnTo>
                    <a:lnTo>
                      <a:pt x="25" y="401"/>
                    </a:lnTo>
                    <a:lnTo>
                      <a:pt x="0" y="398"/>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35" name="Freeform 33">
                <a:extLst>
                  <a:ext uri="{FF2B5EF4-FFF2-40B4-BE49-F238E27FC236}">
                    <a16:creationId xmlns:a16="http://schemas.microsoft.com/office/drawing/2014/main" id="{4025E618-D4E9-4611-858E-71C0B6354474}"/>
                  </a:ext>
                </a:extLst>
              </p:cNvPr>
              <p:cNvSpPr>
                <a:spLocks/>
              </p:cNvSpPr>
              <p:nvPr/>
            </p:nvSpPr>
            <p:spPr bwMode="auto">
              <a:xfrm>
                <a:off x="994" y="615"/>
                <a:ext cx="429" cy="408"/>
              </a:xfrm>
              <a:custGeom>
                <a:avLst/>
                <a:gdLst>
                  <a:gd name="T0" fmla="*/ 0 w 429"/>
                  <a:gd name="T1" fmla="*/ 84 h 408"/>
                  <a:gd name="T2" fmla="*/ 10 w 429"/>
                  <a:gd name="T3" fmla="*/ 53 h 408"/>
                  <a:gd name="T4" fmla="*/ 10 w 429"/>
                  <a:gd name="T5" fmla="*/ 31 h 408"/>
                  <a:gd name="T6" fmla="*/ 25 w 429"/>
                  <a:gd name="T7" fmla="*/ 0 h 408"/>
                  <a:gd name="T8" fmla="*/ 103 w 429"/>
                  <a:gd name="T9" fmla="*/ 20 h 408"/>
                  <a:gd name="T10" fmla="*/ 236 w 429"/>
                  <a:gd name="T11" fmla="*/ 56 h 408"/>
                  <a:gd name="T12" fmla="*/ 289 w 429"/>
                  <a:gd name="T13" fmla="*/ 86 h 408"/>
                  <a:gd name="T14" fmla="*/ 358 w 429"/>
                  <a:gd name="T15" fmla="*/ 114 h 408"/>
                  <a:gd name="T16" fmla="*/ 393 w 429"/>
                  <a:gd name="T17" fmla="*/ 167 h 408"/>
                  <a:gd name="T18" fmla="*/ 428 w 429"/>
                  <a:gd name="T19" fmla="*/ 192 h 408"/>
                  <a:gd name="T20" fmla="*/ 414 w 429"/>
                  <a:gd name="T21" fmla="*/ 212 h 408"/>
                  <a:gd name="T22" fmla="*/ 414 w 429"/>
                  <a:gd name="T23" fmla="*/ 237 h 408"/>
                  <a:gd name="T24" fmla="*/ 401 w 429"/>
                  <a:gd name="T25" fmla="*/ 243 h 408"/>
                  <a:gd name="T26" fmla="*/ 389 w 429"/>
                  <a:gd name="T27" fmla="*/ 265 h 408"/>
                  <a:gd name="T28" fmla="*/ 401 w 429"/>
                  <a:gd name="T29" fmla="*/ 287 h 408"/>
                  <a:gd name="T30" fmla="*/ 399 w 429"/>
                  <a:gd name="T31" fmla="*/ 304 h 408"/>
                  <a:gd name="T32" fmla="*/ 385 w 429"/>
                  <a:gd name="T33" fmla="*/ 326 h 408"/>
                  <a:gd name="T34" fmla="*/ 387 w 429"/>
                  <a:gd name="T35" fmla="*/ 348 h 408"/>
                  <a:gd name="T36" fmla="*/ 411 w 429"/>
                  <a:gd name="T37" fmla="*/ 371 h 408"/>
                  <a:gd name="T38" fmla="*/ 413 w 429"/>
                  <a:gd name="T39" fmla="*/ 393 h 408"/>
                  <a:gd name="T40" fmla="*/ 407 w 429"/>
                  <a:gd name="T41" fmla="*/ 404 h 408"/>
                  <a:gd name="T42" fmla="*/ 383 w 429"/>
                  <a:gd name="T43" fmla="*/ 407 h 408"/>
                  <a:gd name="T44" fmla="*/ 366 w 429"/>
                  <a:gd name="T45" fmla="*/ 396 h 408"/>
                  <a:gd name="T46" fmla="*/ 347 w 429"/>
                  <a:gd name="T47" fmla="*/ 368 h 408"/>
                  <a:gd name="T48" fmla="*/ 339 w 429"/>
                  <a:gd name="T49" fmla="*/ 368 h 408"/>
                  <a:gd name="T50" fmla="*/ 329 w 429"/>
                  <a:gd name="T51" fmla="*/ 357 h 408"/>
                  <a:gd name="T52" fmla="*/ 320 w 429"/>
                  <a:gd name="T53" fmla="*/ 323 h 408"/>
                  <a:gd name="T54" fmla="*/ 308 w 429"/>
                  <a:gd name="T55" fmla="*/ 312 h 408"/>
                  <a:gd name="T56" fmla="*/ 283 w 429"/>
                  <a:gd name="T57" fmla="*/ 295 h 408"/>
                  <a:gd name="T58" fmla="*/ 261 w 429"/>
                  <a:gd name="T59" fmla="*/ 284 h 408"/>
                  <a:gd name="T60" fmla="*/ 230 w 429"/>
                  <a:gd name="T61" fmla="*/ 254 h 408"/>
                  <a:gd name="T62" fmla="*/ 217 w 429"/>
                  <a:gd name="T63" fmla="*/ 231 h 408"/>
                  <a:gd name="T64" fmla="*/ 219 w 429"/>
                  <a:gd name="T65" fmla="*/ 215 h 408"/>
                  <a:gd name="T66" fmla="*/ 232 w 429"/>
                  <a:gd name="T67" fmla="*/ 201 h 408"/>
                  <a:gd name="T68" fmla="*/ 221 w 429"/>
                  <a:gd name="T69" fmla="*/ 184 h 408"/>
                  <a:gd name="T70" fmla="*/ 209 w 429"/>
                  <a:gd name="T71" fmla="*/ 192 h 408"/>
                  <a:gd name="T72" fmla="*/ 190 w 429"/>
                  <a:gd name="T73" fmla="*/ 167 h 408"/>
                  <a:gd name="T74" fmla="*/ 186 w 429"/>
                  <a:gd name="T75" fmla="*/ 181 h 408"/>
                  <a:gd name="T76" fmla="*/ 168 w 429"/>
                  <a:gd name="T77" fmla="*/ 181 h 408"/>
                  <a:gd name="T78" fmla="*/ 165 w 429"/>
                  <a:gd name="T79" fmla="*/ 170 h 408"/>
                  <a:gd name="T80" fmla="*/ 165 w 429"/>
                  <a:gd name="T81" fmla="*/ 151 h 408"/>
                  <a:gd name="T82" fmla="*/ 157 w 429"/>
                  <a:gd name="T83" fmla="*/ 139 h 408"/>
                  <a:gd name="T84" fmla="*/ 145 w 429"/>
                  <a:gd name="T85" fmla="*/ 142 h 408"/>
                  <a:gd name="T86" fmla="*/ 130 w 429"/>
                  <a:gd name="T87" fmla="*/ 112 h 408"/>
                  <a:gd name="T88" fmla="*/ 118 w 429"/>
                  <a:gd name="T89" fmla="*/ 109 h 408"/>
                  <a:gd name="T90" fmla="*/ 101 w 429"/>
                  <a:gd name="T91" fmla="*/ 95 h 408"/>
                  <a:gd name="T92" fmla="*/ 64 w 429"/>
                  <a:gd name="T93" fmla="*/ 98 h 408"/>
                  <a:gd name="T94" fmla="*/ 27 w 429"/>
                  <a:gd name="T95" fmla="*/ 95 h 408"/>
                  <a:gd name="T96" fmla="*/ 0 w 429"/>
                  <a:gd name="T97" fmla="*/ 84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9" h="408">
                    <a:moveTo>
                      <a:pt x="0" y="84"/>
                    </a:moveTo>
                    <a:lnTo>
                      <a:pt x="10" y="53"/>
                    </a:lnTo>
                    <a:lnTo>
                      <a:pt x="10" y="31"/>
                    </a:lnTo>
                    <a:lnTo>
                      <a:pt x="25" y="0"/>
                    </a:lnTo>
                    <a:lnTo>
                      <a:pt x="103" y="20"/>
                    </a:lnTo>
                    <a:lnTo>
                      <a:pt x="236" y="56"/>
                    </a:lnTo>
                    <a:lnTo>
                      <a:pt x="289" y="86"/>
                    </a:lnTo>
                    <a:lnTo>
                      <a:pt x="358" y="114"/>
                    </a:lnTo>
                    <a:lnTo>
                      <a:pt x="393" y="167"/>
                    </a:lnTo>
                    <a:lnTo>
                      <a:pt x="428" y="192"/>
                    </a:lnTo>
                    <a:lnTo>
                      <a:pt x="414" y="212"/>
                    </a:lnTo>
                    <a:lnTo>
                      <a:pt x="414" y="237"/>
                    </a:lnTo>
                    <a:lnTo>
                      <a:pt x="401" y="243"/>
                    </a:lnTo>
                    <a:lnTo>
                      <a:pt x="389" y="265"/>
                    </a:lnTo>
                    <a:lnTo>
                      <a:pt x="401" y="287"/>
                    </a:lnTo>
                    <a:lnTo>
                      <a:pt x="399" y="304"/>
                    </a:lnTo>
                    <a:lnTo>
                      <a:pt x="385" y="326"/>
                    </a:lnTo>
                    <a:lnTo>
                      <a:pt x="387" y="348"/>
                    </a:lnTo>
                    <a:lnTo>
                      <a:pt x="411" y="371"/>
                    </a:lnTo>
                    <a:lnTo>
                      <a:pt x="413" y="393"/>
                    </a:lnTo>
                    <a:lnTo>
                      <a:pt x="407" y="404"/>
                    </a:lnTo>
                    <a:lnTo>
                      <a:pt x="383" y="407"/>
                    </a:lnTo>
                    <a:lnTo>
                      <a:pt x="366" y="396"/>
                    </a:lnTo>
                    <a:lnTo>
                      <a:pt x="347" y="368"/>
                    </a:lnTo>
                    <a:lnTo>
                      <a:pt x="339" y="368"/>
                    </a:lnTo>
                    <a:lnTo>
                      <a:pt x="329" y="357"/>
                    </a:lnTo>
                    <a:lnTo>
                      <a:pt x="320" y="323"/>
                    </a:lnTo>
                    <a:lnTo>
                      <a:pt x="308" y="312"/>
                    </a:lnTo>
                    <a:lnTo>
                      <a:pt x="283" y="295"/>
                    </a:lnTo>
                    <a:lnTo>
                      <a:pt x="261" y="284"/>
                    </a:lnTo>
                    <a:lnTo>
                      <a:pt x="230" y="254"/>
                    </a:lnTo>
                    <a:lnTo>
                      <a:pt x="217" y="231"/>
                    </a:lnTo>
                    <a:lnTo>
                      <a:pt x="219" y="215"/>
                    </a:lnTo>
                    <a:lnTo>
                      <a:pt x="232" y="201"/>
                    </a:lnTo>
                    <a:lnTo>
                      <a:pt x="221" y="184"/>
                    </a:lnTo>
                    <a:lnTo>
                      <a:pt x="209" y="192"/>
                    </a:lnTo>
                    <a:lnTo>
                      <a:pt x="190" y="167"/>
                    </a:lnTo>
                    <a:lnTo>
                      <a:pt x="186" y="181"/>
                    </a:lnTo>
                    <a:lnTo>
                      <a:pt x="168" y="181"/>
                    </a:lnTo>
                    <a:lnTo>
                      <a:pt x="165" y="170"/>
                    </a:lnTo>
                    <a:lnTo>
                      <a:pt x="165" y="151"/>
                    </a:lnTo>
                    <a:lnTo>
                      <a:pt x="157" y="139"/>
                    </a:lnTo>
                    <a:lnTo>
                      <a:pt x="145" y="142"/>
                    </a:lnTo>
                    <a:lnTo>
                      <a:pt x="130" y="112"/>
                    </a:lnTo>
                    <a:lnTo>
                      <a:pt x="118" y="109"/>
                    </a:lnTo>
                    <a:lnTo>
                      <a:pt x="101" y="95"/>
                    </a:lnTo>
                    <a:lnTo>
                      <a:pt x="64" y="98"/>
                    </a:lnTo>
                    <a:lnTo>
                      <a:pt x="27" y="95"/>
                    </a:lnTo>
                    <a:lnTo>
                      <a:pt x="0" y="84"/>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36" name="Freeform 34">
                <a:extLst>
                  <a:ext uri="{FF2B5EF4-FFF2-40B4-BE49-F238E27FC236}">
                    <a16:creationId xmlns:a16="http://schemas.microsoft.com/office/drawing/2014/main" id="{E28B4F7C-001B-4C00-9B45-53F4FB5DC2E4}"/>
                  </a:ext>
                </a:extLst>
              </p:cNvPr>
              <p:cNvSpPr>
                <a:spLocks/>
              </p:cNvSpPr>
              <p:nvPr/>
            </p:nvSpPr>
            <p:spPr bwMode="auto">
              <a:xfrm>
                <a:off x="908" y="758"/>
                <a:ext cx="274" cy="210"/>
              </a:xfrm>
              <a:custGeom>
                <a:avLst/>
                <a:gdLst>
                  <a:gd name="T0" fmla="*/ 10 w 274"/>
                  <a:gd name="T1" fmla="*/ 0 h 210"/>
                  <a:gd name="T2" fmla="*/ 0 w 274"/>
                  <a:gd name="T3" fmla="*/ 17 h 210"/>
                  <a:gd name="T4" fmla="*/ 0 w 274"/>
                  <a:gd name="T5" fmla="*/ 36 h 210"/>
                  <a:gd name="T6" fmla="*/ 19 w 274"/>
                  <a:gd name="T7" fmla="*/ 56 h 210"/>
                  <a:gd name="T8" fmla="*/ 31 w 274"/>
                  <a:gd name="T9" fmla="*/ 50 h 210"/>
                  <a:gd name="T10" fmla="*/ 35 w 274"/>
                  <a:gd name="T11" fmla="*/ 59 h 210"/>
                  <a:gd name="T12" fmla="*/ 46 w 274"/>
                  <a:gd name="T13" fmla="*/ 61 h 210"/>
                  <a:gd name="T14" fmla="*/ 54 w 274"/>
                  <a:gd name="T15" fmla="*/ 47 h 210"/>
                  <a:gd name="T16" fmla="*/ 81 w 274"/>
                  <a:gd name="T17" fmla="*/ 50 h 210"/>
                  <a:gd name="T18" fmla="*/ 85 w 274"/>
                  <a:gd name="T19" fmla="*/ 64 h 210"/>
                  <a:gd name="T20" fmla="*/ 94 w 274"/>
                  <a:gd name="T21" fmla="*/ 70 h 210"/>
                  <a:gd name="T22" fmla="*/ 117 w 274"/>
                  <a:gd name="T23" fmla="*/ 67 h 210"/>
                  <a:gd name="T24" fmla="*/ 125 w 274"/>
                  <a:gd name="T25" fmla="*/ 75 h 210"/>
                  <a:gd name="T26" fmla="*/ 137 w 274"/>
                  <a:gd name="T27" fmla="*/ 84 h 210"/>
                  <a:gd name="T28" fmla="*/ 146 w 274"/>
                  <a:gd name="T29" fmla="*/ 100 h 210"/>
                  <a:gd name="T30" fmla="*/ 146 w 274"/>
                  <a:gd name="T31" fmla="*/ 123 h 210"/>
                  <a:gd name="T32" fmla="*/ 138 w 274"/>
                  <a:gd name="T33" fmla="*/ 128 h 210"/>
                  <a:gd name="T34" fmla="*/ 142 w 274"/>
                  <a:gd name="T35" fmla="*/ 137 h 210"/>
                  <a:gd name="T36" fmla="*/ 131 w 274"/>
                  <a:gd name="T37" fmla="*/ 150 h 210"/>
                  <a:gd name="T38" fmla="*/ 131 w 274"/>
                  <a:gd name="T39" fmla="*/ 170 h 210"/>
                  <a:gd name="T40" fmla="*/ 148 w 274"/>
                  <a:gd name="T41" fmla="*/ 173 h 210"/>
                  <a:gd name="T42" fmla="*/ 158 w 274"/>
                  <a:gd name="T43" fmla="*/ 167 h 210"/>
                  <a:gd name="T44" fmla="*/ 161 w 274"/>
                  <a:gd name="T45" fmla="*/ 159 h 210"/>
                  <a:gd name="T46" fmla="*/ 167 w 274"/>
                  <a:gd name="T47" fmla="*/ 167 h 210"/>
                  <a:gd name="T48" fmla="*/ 177 w 274"/>
                  <a:gd name="T49" fmla="*/ 162 h 210"/>
                  <a:gd name="T50" fmla="*/ 198 w 274"/>
                  <a:gd name="T51" fmla="*/ 173 h 210"/>
                  <a:gd name="T52" fmla="*/ 211 w 274"/>
                  <a:gd name="T53" fmla="*/ 192 h 210"/>
                  <a:gd name="T54" fmla="*/ 215 w 274"/>
                  <a:gd name="T55" fmla="*/ 192 h 210"/>
                  <a:gd name="T56" fmla="*/ 217 w 274"/>
                  <a:gd name="T57" fmla="*/ 203 h 210"/>
                  <a:gd name="T58" fmla="*/ 231 w 274"/>
                  <a:gd name="T59" fmla="*/ 209 h 210"/>
                  <a:gd name="T60" fmla="*/ 246 w 274"/>
                  <a:gd name="T61" fmla="*/ 209 h 210"/>
                  <a:gd name="T62" fmla="*/ 236 w 274"/>
                  <a:gd name="T63" fmla="*/ 198 h 210"/>
                  <a:gd name="T64" fmla="*/ 240 w 274"/>
                  <a:gd name="T65" fmla="*/ 187 h 210"/>
                  <a:gd name="T66" fmla="*/ 252 w 274"/>
                  <a:gd name="T67" fmla="*/ 198 h 210"/>
                  <a:gd name="T68" fmla="*/ 265 w 274"/>
                  <a:gd name="T69" fmla="*/ 201 h 210"/>
                  <a:gd name="T70" fmla="*/ 267 w 274"/>
                  <a:gd name="T71" fmla="*/ 184 h 210"/>
                  <a:gd name="T72" fmla="*/ 254 w 274"/>
                  <a:gd name="T73" fmla="*/ 170 h 210"/>
                  <a:gd name="T74" fmla="*/ 244 w 274"/>
                  <a:gd name="T75" fmla="*/ 170 h 210"/>
                  <a:gd name="T76" fmla="*/ 231 w 274"/>
                  <a:gd name="T77" fmla="*/ 156 h 210"/>
                  <a:gd name="T78" fmla="*/ 244 w 274"/>
                  <a:gd name="T79" fmla="*/ 156 h 210"/>
                  <a:gd name="T80" fmla="*/ 254 w 274"/>
                  <a:gd name="T81" fmla="*/ 164 h 210"/>
                  <a:gd name="T82" fmla="*/ 273 w 274"/>
                  <a:gd name="T83" fmla="*/ 164 h 210"/>
                  <a:gd name="T84" fmla="*/ 269 w 274"/>
                  <a:gd name="T85" fmla="*/ 148 h 210"/>
                  <a:gd name="T86" fmla="*/ 252 w 274"/>
                  <a:gd name="T87" fmla="*/ 131 h 210"/>
                  <a:gd name="T88" fmla="*/ 240 w 274"/>
                  <a:gd name="T89" fmla="*/ 128 h 210"/>
                  <a:gd name="T90" fmla="*/ 223 w 274"/>
                  <a:gd name="T91" fmla="*/ 109 h 210"/>
                  <a:gd name="T92" fmla="*/ 202 w 274"/>
                  <a:gd name="T93" fmla="*/ 103 h 210"/>
                  <a:gd name="T94" fmla="*/ 185 w 274"/>
                  <a:gd name="T95" fmla="*/ 95 h 210"/>
                  <a:gd name="T96" fmla="*/ 171 w 274"/>
                  <a:gd name="T97" fmla="*/ 70 h 210"/>
                  <a:gd name="T98" fmla="*/ 161 w 274"/>
                  <a:gd name="T99" fmla="*/ 39 h 210"/>
                  <a:gd name="T100" fmla="*/ 148 w 274"/>
                  <a:gd name="T101" fmla="*/ 39 h 210"/>
                  <a:gd name="T102" fmla="*/ 144 w 274"/>
                  <a:gd name="T103" fmla="*/ 31 h 210"/>
                  <a:gd name="T104" fmla="*/ 137 w 274"/>
                  <a:gd name="T105" fmla="*/ 33 h 210"/>
                  <a:gd name="T106" fmla="*/ 123 w 274"/>
                  <a:gd name="T107" fmla="*/ 20 h 210"/>
                  <a:gd name="T108" fmla="*/ 100 w 274"/>
                  <a:gd name="T109" fmla="*/ 14 h 210"/>
                  <a:gd name="T110" fmla="*/ 90 w 274"/>
                  <a:gd name="T111" fmla="*/ 22 h 210"/>
                  <a:gd name="T112" fmla="*/ 69 w 274"/>
                  <a:gd name="T113" fmla="*/ 14 h 210"/>
                  <a:gd name="T114" fmla="*/ 56 w 274"/>
                  <a:gd name="T115" fmla="*/ 14 h 210"/>
                  <a:gd name="T116" fmla="*/ 50 w 274"/>
                  <a:gd name="T117" fmla="*/ 3 h 210"/>
                  <a:gd name="T118" fmla="*/ 44 w 274"/>
                  <a:gd name="T119" fmla="*/ 0 h 210"/>
                  <a:gd name="T120" fmla="*/ 35 w 274"/>
                  <a:gd name="T121" fmla="*/ 3 h 210"/>
                  <a:gd name="T122" fmla="*/ 10 w 274"/>
                  <a:gd name="T123" fmla="*/ 0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10">
                    <a:moveTo>
                      <a:pt x="10" y="0"/>
                    </a:moveTo>
                    <a:lnTo>
                      <a:pt x="0" y="17"/>
                    </a:lnTo>
                    <a:lnTo>
                      <a:pt x="0" y="36"/>
                    </a:lnTo>
                    <a:lnTo>
                      <a:pt x="19" y="56"/>
                    </a:lnTo>
                    <a:lnTo>
                      <a:pt x="31" y="50"/>
                    </a:lnTo>
                    <a:lnTo>
                      <a:pt x="35" y="59"/>
                    </a:lnTo>
                    <a:lnTo>
                      <a:pt x="46" y="61"/>
                    </a:lnTo>
                    <a:lnTo>
                      <a:pt x="54" y="47"/>
                    </a:lnTo>
                    <a:lnTo>
                      <a:pt x="81" y="50"/>
                    </a:lnTo>
                    <a:lnTo>
                      <a:pt x="85" y="64"/>
                    </a:lnTo>
                    <a:lnTo>
                      <a:pt x="94" y="70"/>
                    </a:lnTo>
                    <a:lnTo>
                      <a:pt x="117" y="67"/>
                    </a:lnTo>
                    <a:lnTo>
                      <a:pt x="125" y="75"/>
                    </a:lnTo>
                    <a:lnTo>
                      <a:pt x="137" y="84"/>
                    </a:lnTo>
                    <a:lnTo>
                      <a:pt x="146" y="100"/>
                    </a:lnTo>
                    <a:lnTo>
                      <a:pt x="146" y="123"/>
                    </a:lnTo>
                    <a:lnTo>
                      <a:pt x="138" y="128"/>
                    </a:lnTo>
                    <a:lnTo>
                      <a:pt x="142" y="137"/>
                    </a:lnTo>
                    <a:lnTo>
                      <a:pt x="131" y="150"/>
                    </a:lnTo>
                    <a:lnTo>
                      <a:pt x="131" y="170"/>
                    </a:lnTo>
                    <a:lnTo>
                      <a:pt x="148" y="173"/>
                    </a:lnTo>
                    <a:lnTo>
                      <a:pt x="158" y="167"/>
                    </a:lnTo>
                    <a:lnTo>
                      <a:pt x="161" y="159"/>
                    </a:lnTo>
                    <a:lnTo>
                      <a:pt x="167" y="167"/>
                    </a:lnTo>
                    <a:lnTo>
                      <a:pt x="177" y="162"/>
                    </a:lnTo>
                    <a:lnTo>
                      <a:pt x="198" y="173"/>
                    </a:lnTo>
                    <a:lnTo>
                      <a:pt x="211" y="192"/>
                    </a:lnTo>
                    <a:lnTo>
                      <a:pt x="215" y="192"/>
                    </a:lnTo>
                    <a:lnTo>
                      <a:pt x="217" y="203"/>
                    </a:lnTo>
                    <a:lnTo>
                      <a:pt x="231" y="209"/>
                    </a:lnTo>
                    <a:lnTo>
                      <a:pt x="246" y="209"/>
                    </a:lnTo>
                    <a:lnTo>
                      <a:pt x="236" y="198"/>
                    </a:lnTo>
                    <a:lnTo>
                      <a:pt x="240" y="187"/>
                    </a:lnTo>
                    <a:lnTo>
                      <a:pt x="252" y="198"/>
                    </a:lnTo>
                    <a:lnTo>
                      <a:pt x="265" y="201"/>
                    </a:lnTo>
                    <a:lnTo>
                      <a:pt x="267" y="184"/>
                    </a:lnTo>
                    <a:lnTo>
                      <a:pt x="254" y="170"/>
                    </a:lnTo>
                    <a:lnTo>
                      <a:pt x="244" y="170"/>
                    </a:lnTo>
                    <a:lnTo>
                      <a:pt x="231" y="156"/>
                    </a:lnTo>
                    <a:lnTo>
                      <a:pt x="244" y="156"/>
                    </a:lnTo>
                    <a:lnTo>
                      <a:pt x="254" y="164"/>
                    </a:lnTo>
                    <a:lnTo>
                      <a:pt x="273" y="164"/>
                    </a:lnTo>
                    <a:lnTo>
                      <a:pt x="269" y="148"/>
                    </a:lnTo>
                    <a:lnTo>
                      <a:pt x="252" y="131"/>
                    </a:lnTo>
                    <a:lnTo>
                      <a:pt x="240" y="128"/>
                    </a:lnTo>
                    <a:lnTo>
                      <a:pt x="223" y="109"/>
                    </a:lnTo>
                    <a:lnTo>
                      <a:pt x="202" y="103"/>
                    </a:lnTo>
                    <a:lnTo>
                      <a:pt x="185" y="95"/>
                    </a:lnTo>
                    <a:lnTo>
                      <a:pt x="171" y="70"/>
                    </a:lnTo>
                    <a:lnTo>
                      <a:pt x="161" y="39"/>
                    </a:lnTo>
                    <a:lnTo>
                      <a:pt x="148" y="39"/>
                    </a:lnTo>
                    <a:lnTo>
                      <a:pt x="144" y="31"/>
                    </a:lnTo>
                    <a:lnTo>
                      <a:pt x="137" y="33"/>
                    </a:lnTo>
                    <a:lnTo>
                      <a:pt x="123" y="20"/>
                    </a:lnTo>
                    <a:lnTo>
                      <a:pt x="100" y="14"/>
                    </a:lnTo>
                    <a:lnTo>
                      <a:pt x="90" y="22"/>
                    </a:lnTo>
                    <a:lnTo>
                      <a:pt x="69" y="14"/>
                    </a:lnTo>
                    <a:lnTo>
                      <a:pt x="56" y="14"/>
                    </a:lnTo>
                    <a:lnTo>
                      <a:pt x="50" y="3"/>
                    </a:lnTo>
                    <a:lnTo>
                      <a:pt x="44" y="0"/>
                    </a:lnTo>
                    <a:lnTo>
                      <a:pt x="35" y="3"/>
                    </a:lnTo>
                    <a:lnTo>
                      <a:pt x="10" y="0"/>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37" name="Freeform 35">
                <a:extLst>
                  <a:ext uri="{FF2B5EF4-FFF2-40B4-BE49-F238E27FC236}">
                    <a16:creationId xmlns:a16="http://schemas.microsoft.com/office/drawing/2014/main" id="{2D56946B-37D2-4367-93E7-3EFE2EA97A5A}"/>
                  </a:ext>
                </a:extLst>
              </p:cNvPr>
              <p:cNvSpPr>
                <a:spLocks/>
              </p:cNvSpPr>
              <p:nvPr/>
            </p:nvSpPr>
            <p:spPr bwMode="auto">
              <a:xfrm>
                <a:off x="1064" y="1925"/>
                <a:ext cx="195" cy="98"/>
              </a:xfrm>
              <a:custGeom>
                <a:avLst/>
                <a:gdLst>
                  <a:gd name="T0" fmla="*/ 0 w 195"/>
                  <a:gd name="T1" fmla="*/ 49 h 98"/>
                  <a:gd name="T2" fmla="*/ 17 w 195"/>
                  <a:gd name="T3" fmla="*/ 20 h 98"/>
                  <a:gd name="T4" fmla="*/ 25 w 195"/>
                  <a:gd name="T5" fmla="*/ 20 h 98"/>
                  <a:gd name="T6" fmla="*/ 38 w 195"/>
                  <a:gd name="T7" fmla="*/ 6 h 98"/>
                  <a:gd name="T8" fmla="*/ 54 w 195"/>
                  <a:gd name="T9" fmla="*/ 6 h 98"/>
                  <a:gd name="T10" fmla="*/ 58 w 195"/>
                  <a:gd name="T11" fmla="*/ 3 h 98"/>
                  <a:gd name="T12" fmla="*/ 63 w 195"/>
                  <a:gd name="T13" fmla="*/ 0 h 98"/>
                  <a:gd name="T14" fmla="*/ 83 w 195"/>
                  <a:gd name="T15" fmla="*/ 17 h 98"/>
                  <a:gd name="T16" fmla="*/ 88 w 195"/>
                  <a:gd name="T17" fmla="*/ 29 h 98"/>
                  <a:gd name="T18" fmla="*/ 92 w 195"/>
                  <a:gd name="T19" fmla="*/ 23 h 98"/>
                  <a:gd name="T20" fmla="*/ 108 w 195"/>
                  <a:gd name="T21" fmla="*/ 34 h 98"/>
                  <a:gd name="T22" fmla="*/ 117 w 195"/>
                  <a:gd name="T23" fmla="*/ 34 h 98"/>
                  <a:gd name="T24" fmla="*/ 125 w 195"/>
                  <a:gd name="T25" fmla="*/ 43 h 98"/>
                  <a:gd name="T26" fmla="*/ 138 w 195"/>
                  <a:gd name="T27" fmla="*/ 49 h 98"/>
                  <a:gd name="T28" fmla="*/ 138 w 195"/>
                  <a:gd name="T29" fmla="*/ 63 h 98"/>
                  <a:gd name="T30" fmla="*/ 163 w 195"/>
                  <a:gd name="T31" fmla="*/ 63 h 98"/>
                  <a:gd name="T32" fmla="*/ 169 w 195"/>
                  <a:gd name="T33" fmla="*/ 77 h 98"/>
                  <a:gd name="T34" fmla="*/ 184 w 195"/>
                  <a:gd name="T35" fmla="*/ 77 h 98"/>
                  <a:gd name="T36" fmla="*/ 194 w 195"/>
                  <a:gd name="T37" fmla="*/ 94 h 98"/>
                  <a:gd name="T38" fmla="*/ 188 w 195"/>
                  <a:gd name="T39" fmla="*/ 97 h 98"/>
                  <a:gd name="T40" fmla="*/ 184 w 195"/>
                  <a:gd name="T41" fmla="*/ 91 h 98"/>
                  <a:gd name="T42" fmla="*/ 182 w 195"/>
                  <a:gd name="T43" fmla="*/ 88 h 98"/>
                  <a:gd name="T44" fmla="*/ 169 w 195"/>
                  <a:gd name="T45" fmla="*/ 91 h 98"/>
                  <a:gd name="T46" fmla="*/ 165 w 195"/>
                  <a:gd name="T47" fmla="*/ 94 h 98"/>
                  <a:gd name="T48" fmla="*/ 154 w 195"/>
                  <a:gd name="T49" fmla="*/ 97 h 98"/>
                  <a:gd name="T50" fmla="*/ 136 w 195"/>
                  <a:gd name="T51" fmla="*/ 97 h 98"/>
                  <a:gd name="T52" fmla="*/ 125 w 195"/>
                  <a:gd name="T53" fmla="*/ 97 h 98"/>
                  <a:gd name="T54" fmla="*/ 125 w 195"/>
                  <a:gd name="T55" fmla="*/ 88 h 98"/>
                  <a:gd name="T56" fmla="*/ 108 w 195"/>
                  <a:gd name="T57" fmla="*/ 66 h 98"/>
                  <a:gd name="T58" fmla="*/ 108 w 195"/>
                  <a:gd name="T59" fmla="*/ 51 h 98"/>
                  <a:gd name="T60" fmla="*/ 88 w 195"/>
                  <a:gd name="T61" fmla="*/ 51 h 98"/>
                  <a:gd name="T62" fmla="*/ 81 w 195"/>
                  <a:gd name="T63" fmla="*/ 43 h 98"/>
                  <a:gd name="T64" fmla="*/ 75 w 195"/>
                  <a:gd name="T65" fmla="*/ 51 h 98"/>
                  <a:gd name="T66" fmla="*/ 69 w 195"/>
                  <a:gd name="T67" fmla="*/ 40 h 98"/>
                  <a:gd name="T68" fmla="*/ 63 w 195"/>
                  <a:gd name="T69" fmla="*/ 40 h 98"/>
                  <a:gd name="T70" fmla="*/ 63 w 195"/>
                  <a:gd name="T71" fmla="*/ 26 h 98"/>
                  <a:gd name="T72" fmla="*/ 58 w 195"/>
                  <a:gd name="T73" fmla="*/ 20 h 98"/>
                  <a:gd name="T74" fmla="*/ 40 w 195"/>
                  <a:gd name="T75" fmla="*/ 23 h 98"/>
                  <a:gd name="T76" fmla="*/ 29 w 195"/>
                  <a:gd name="T77" fmla="*/ 40 h 98"/>
                  <a:gd name="T78" fmla="*/ 15 w 195"/>
                  <a:gd name="T79" fmla="*/ 43 h 98"/>
                  <a:gd name="T80" fmla="*/ 0 w 195"/>
                  <a:gd name="T81" fmla="*/ 49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5" h="98">
                    <a:moveTo>
                      <a:pt x="0" y="49"/>
                    </a:moveTo>
                    <a:lnTo>
                      <a:pt x="17" y="20"/>
                    </a:lnTo>
                    <a:lnTo>
                      <a:pt x="25" y="20"/>
                    </a:lnTo>
                    <a:lnTo>
                      <a:pt x="38" y="6"/>
                    </a:lnTo>
                    <a:lnTo>
                      <a:pt x="54" y="6"/>
                    </a:lnTo>
                    <a:lnTo>
                      <a:pt x="58" y="3"/>
                    </a:lnTo>
                    <a:lnTo>
                      <a:pt x="63" y="0"/>
                    </a:lnTo>
                    <a:lnTo>
                      <a:pt x="83" y="17"/>
                    </a:lnTo>
                    <a:lnTo>
                      <a:pt x="88" y="29"/>
                    </a:lnTo>
                    <a:lnTo>
                      <a:pt x="92" y="23"/>
                    </a:lnTo>
                    <a:lnTo>
                      <a:pt x="108" y="34"/>
                    </a:lnTo>
                    <a:lnTo>
                      <a:pt x="117" y="34"/>
                    </a:lnTo>
                    <a:lnTo>
                      <a:pt x="125" y="43"/>
                    </a:lnTo>
                    <a:lnTo>
                      <a:pt x="138" y="49"/>
                    </a:lnTo>
                    <a:lnTo>
                      <a:pt x="138" y="63"/>
                    </a:lnTo>
                    <a:lnTo>
                      <a:pt x="163" y="63"/>
                    </a:lnTo>
                    <a:lnTo>
                      <a:pt x="169" y="77"/>
                    </a:lnTo>
                    <a:lnTo>
                      <a:pt x="184" y="77"/>
                    </a:lnTo>
                    <a:lnTo>
                      <a:pt x="194" y="94"/>
                    </a:lnTo>
                    <a:lnTo>
                      <a:pt x="188" y="97"/>
                    </a:lnTo>
                    <a:lnTo>
                      <a:pt x="184" y="91"/>
                    </a:lnTo>
                    <a:lnTo>
                      <a:pt x="182" y="88"/>
                    </a:lnTo>
                    <a:lnTo>
                      <a:pt x="169" y="91"/>
                    </a:lnTo>
                    <a:lnTo>
                      <a:pt x="165" y="94"/>
                    </a:lnTo>
                    <a:lnTo>
                      <a:pt x="154" y="97"/>
                    </a:lnTo>
                    <a:lnTo>
                      <a:pt x="136" y="97"/>
                    </a:lnTo>
                    <a:lnTo>
                      <a:pt x="125" y="97"/>
                    </a:lnTo>
                    <a:lnTo>
                      <a:pt x="125" y="88"/>
                    </a:lnTo>
                    <a:lnTo>
                      <a:pt x="108" y="66"/>
                    </a:lnTo>
                    <a:lnTo>
                      <a:pt x="108" y="51"/>
                    </a:lnTo>
                    <a:lnTo>
                      <a:pt x="88" y="51"/>
                    </a:lnTo>
                    <a:lnTo>
                      <a:pt x="81" y="43"/>
                    </a:lnTo>
                    <a:lnTo>
                      <a:pt x="75" y="51"/>
                    </a:lnTo>
                    <a:lnTo>
                      <a:pt x="69" y="40"/>
                    </a:lnTo>
                    <a:lnTo>
                      <a:pt x="63" y="40"/>
                    </a:lnTo>
                    <a:lnTo>
                      <a:pt x="63" y="26"/>
                    </a:lnTo>
                    <a:lnTo>
                      <a:pt x="58" y="20"/>
                    </a:lnTo>
                    <a:lnTo>
                      <a:pt x="40" y="23"/>
                    </a:lnTo>
                    <a:lnTo>
                      <a:pt x="29" y="40"/>
                    </a:lnTo>
                    <a:lnTo>
                      <a:pt x="15" y="43"/>
                    </a:lnTo>
                    <a:lnTo>
                      <a:pt x="0" y="49"/>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38" name="Freeform 36">
                <a:extLst>
                  <a:ext uri="{FF2B5EF4-FFF2-40B4-BE49-F238E27FC236}">
                    <a16:creationId xmlns:a16="http://schemas.microsoft.com/office/drawing/2014/main" id="{76F2C24F-0375-4B06-99E9-64AD2931EF9D}"/>
                  </a:ext>
                </a:extLst>
              </p:cNvPr>
              <p:cNvSpPr>
                <a:spLocks/>
              </p:cNvSpPr>
              <p:nvPr/>
            </p:nvSpPr>
            <p:spPr bwMode="auto">
              <a:xfrm>
                <a:off x="1234" y="1995"/>
                <a:ext cx="129" cy="83"/>
              </a:xfrm>
              <a:custGeom>
                <a:avLst/>
                <a:gdLst>
                  <a:gd name="T0" fmla="*/ 0 w 129"/>
                  <a:gd name="T1" fmla="*/ 62 h 83"/>
                  <a:gd name="T2" fmla="*/ 12 w 129"/>
                  <a:gd name="T3" fmla="*/ 65 h 83"/>
                  <a:gd name="T4" fmla="*/ 40 w 129"/>
                  <a:gd name="T5" fmla="*/ 62 h 83"/>
                  <a:gd name="T6" fmla="*/ 52 w 129"/>
                  <a:gd name="T7" fmla="*/ 79 h 83"/>
                  <a:gd name="T8" fmla="*/ 68 w 129"/>
                  <a:gd name="T9" fmla="*/ 82 h 83"/>
                  <a:gd name="T10" fmla="*/ 76 w 129"/>
                  <a:gd name="T11" fmla="*/ 62 h 83"/>
                  <a:gd name="T12" fmla="*/ 72 w 129"/>
                  <a:gd name="T13" fmla="*/ 57 h 83"/>
                  <a:gd name="T14" fmla="*/ 80 w 129"/>
                  <a:gd name="T15" fmla="*/ 48 h 83"/>
                  <a:gd name="T16" fmla="*/ 96 w 129"/>
                  <a:gd name="T17" fmla="*/ 62 h 83"/>
                  <a:gd name="T18" fmla="*/ 108 w 129"/>
                  <a:gd name="T19" fmla="*/ 62 h 83"/>
                  <a:gd name="T20" fmla="*/ 108 w 129"/>
                  <a:gd name="T21" fmla="*/ 54 h 83"/>
                  <a:gd name="T22" fmla="*/ 116 w 129"/>
                  <a:gd name="T23" fmla="*/ 54 h 83"/>
                  <a:gd name="T24" fmla="*/ 128 w 129"/>
                  <a:gd name="T25" fmla="*/ 40 h 83"/>
                  <a:gd name="T26" fmla="*/ 120 w 129"/>
                  <a:gd name="T27" fmla="*/ 37 h 83"/>
                  <a:gd name="T28" fmla="*/ 120 w 129"/>
                  <a:gd name="T29" fmla="*/ 23 h 83"/>
                  <a:gd name="T30" fmla="*/ 120 w 129"/>
                  <a:gd name="T31" fmla="*/ 11 h 83"/>
                  <a:gd name="T32" fmla="*/ 102 w 129"/>
                  <a:gd name="T33" fmla="*/ 8 h 83"/>
                  <a:gd name="T34" fmla="*/ 88 w 129"/>
                  <a:gd name="T35" fmla="*/ 11 h 83"/>
                  <a:gd name="T36" fmla="*/ 76 w 129"/>
                  <a:gd name="T37" fmla="*/ 11 h 83"/>
                  <a:gd name="T38" fmla="*/ 58 w 129"/>
                  <a:gd name="T39" fmla="*/ 8 h 83"/>
                  <a:gd name="T40" fmla="*/ 44 w 129"/>
                  <a:gd name="T41" fmla="*/ 0 h 83"/>
                  <a:gd name="T42" fmla="*/ 40 w 129"/>
                  <a:gd name="T43" fmla="*/ 8 h 83"/>
                  <a:gd name="T44" fmla="*/ 38 w 129"/>
                  <a:gd name="T45" fmla="*/ 25 h 83"/>
                  <a:gd name="T46" fmla="*/ 24 w 129"/>
                  <a:gd name="T47" fmla="*/ 25 h 83"/>
                  <a:gd name="T48" fmla="*/ 20 w 129"/>
                  <a:gd name="T49" fmla="*/ 40 h 83"/>
                  <a:gd name="T50" fmla="*/ 12 w 129"/>
                  <a:gd name="T51" fmla="*/ 45 h 83"/>
                  <a:gd name="T52" fmla="*/ 0 w 129"/>
                  <a:gd name="T53" fmla="*/ 62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9" h="83">
                    <a:moveTo>
                      <a:pt x="0" y="62"/>
                    </a:moveTo>
                    <a:lnTo>
                      <a:pt x="12" y="65"/>
                    </a:lnTo>
                    <a:lnTo>
                      <a:pt x="40" y="62"/>
                    </a:lnTo>
                    <a:lnTo>
                      <a:pt x="52" y="79"/>
                    </a:lnTo>
                    <a:lnTo>
                      <a:pt x="68" y="82"/>
                    </a:lnTo>
                    <a:lnTo>
                      <a:pt x="76" y="62"/>
                    </a:lnTo>
                    <a:lnTo>
                      <a:pt x="72" y="57"/>
                    </a:lnTo>
                    <a:lnTo>
                      <a:pt x="80" y="48"/>
                    </a:lnTo>
                    <a:lnTo>
                      <a:pt x="96" y="62"/>
                    </a:lnTo>
                    <a:lnTo>
                      <a:pt x="108" y="62"/>
                    </a:lnTo>
                    <a:lnTo>
                      <a:pt x="108" y="54"/>
                    </a:lnTo>
                    <a:lnTo>
                      <a:pt x="116" y="54"/>
                    </a:lnTo>
                    <a:lnTo>
                      <a:pt x="128" y="40"/>
                    </a:lnTo>
                    <a:lnTo>
                      <a:pt x="120" y="37"/>
                    </a:lnTo>
                    <a:lnTo>
                      <a:pt x="120" y="23"/>
                    </a:lnTo>
                    <a:lnTo>
                      <a:pt x="120" y="11"/>
                    </a:lnTo>
                    <a:lnTo>
                      <a:pt x="102" y="8"/>
                    </a:lnTo>
                    <a:lnTo>
                      <a:pt x="88" y="11"/>
                    </a:lnTo>
                    <a:lnTo>
                      <a:pt x="76" y="11"/>
                    </a:lnTo>
                    <a:lnTo>
                      <a:pt x="58" y="8"/>
                    </a:lnTo>
                    <a:lnTo>
                      <a:pt x="44" y="0"/>
                    </a:lnTo>
                    <a:lnTo>
                      <a:pt x="40" y="8"/>
                    </a:lnTo>
                    <a:lnTo>
                      <a:pt x="38" y="25"/>
                    </a:lnTo>
                    <a:lnTo>
                      <a:pt x="24" y="25"/>
                    </a:lnTo>
                    <a:lnTo>
                      <a:pt x="20" y="40"/>
                    </a:lnTo>
                    <a:lnTo>
                      <a:pt x="12" y="45"/>
                    </a:lnTo>
                    <a:lnTo>
                      <a:pt x="0" y="62"/>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39" name="Freeform 37">
                <a:extLst>
                  <a:ext uri="{FF2B5EF4-FFF2-40B4-BE49-F238E27FC236}">
                    <a16:creationId xmlns:a16="http://schemas.microsoft.com/office/drawing/2014/main" id="{21AB114E-424C-4D5C-98EF-41611D82A614}"/>
                  </a:ext>
                </a:extLst>
              </p:cNvPr>
              <p:cNvSpPr>
                <a:spLocks/>
              </p:cNvSpPr>
              <p:nvPr/>
            </p:nvSpPr>
            <p:spPr bwMode="auto">
              <a:xfrm>
                <a:off x="1155" y="2228"/>
                <a:ext cx="802" cy="1698"/>
              </a:xfrm>
              <a:custGeom>
                <a:avLst/>
                <a:gdLst>
                  <a:gd name="T0" fmla="*/ 92 w 802"/>
                  <a:gd name="T1" fmla="*/ 28 h 1698"/>
                  <a:gd name="T2" fmla="*/ 152 w 802"/>
                  <a:gd name="T3" fmla="*/ 3 h 1698"/>
                  <a:gd name="T4" fmla="*/ 127 w 802"/>
                  <a:gd name="T5" fmla="*/ 59 h 1698"/>
                  <a:gd name="T6" fmla="*/ 152 w 802"/>
                  <a:gd name="T7" fmla="*/ 56 h 1698"/>
                  <a:gd name="T8" fmla="*/ 177 w 802"/>
                  <a:gd name="T9" fmla="*/ 53 h 1698"/>
                  <a:gd name="T10" fmla="*/ 212 w 802"/>
                  <a:gd name="T11" fmla="*/ 73 h 1698"/>
                  <a:gd name="T12" fmla="*/ 322 w 802"/>
                  <a:gd name="T13" fmla="*/ 103 h 1698"/>
                  <a:gd name="T14" fmla="*/ 372 w 802"/>
                  <a:gd name="T15" fmla="*/ 134 h 1698"/>
                  <a:gd name="T16" fmla="*/ 437 w 802"/>
                  <a:gd name="T17" fmla="*/ 151 h 1698"/>
                  <a:gd name="T18" fmla="*/ 530 w 802"/>
                  <a:gd name="T19" fmla="*/ 234 h 1698"/>
                  <a:gd name="T20" fmla="*/ 581 w 802"/>
                  <a:gd name="T21" fmla="*/ 338 h 1698"/>
                  <a:gd name="T22" fmla="*/ 780 w 802"/>
                  <a:gd name="T23" fmla="*/ 424 h 1698"/>
                  <a:gd name="T24" fmla="*/ 782 w 802"/>
                  <a:gd name="T25" fmla="*/ 567 h 1698"/>
                  <a:gd name="T26" fmla="*/ 731 w 802"/>
                  <a:gd name="T27" fmla="*/ 642 h 1698"/>
                  <a:gd name="T28" fmla="*/ 723 w 802"/>
                  <a:gd name="T29" fmla="*/ 751 h 1698"/>
                  <a:gd name="T30" fmla="*/ 694 w 802"/>
                  <a:gd name="T31" fmla="*/ 798 h 1698"/>
                  <a:gd name="T32" fmla="*/ 647 w 802"/>
                  <a:gd name="T33" fmla="*/ 879 h 1698"/>
                  <a:gd name="T34" fmla="*/ 579 w 802"/>
                  <a:gd name="T35" fmla="*/ 907 h 1698"/>
                  <a:gd name="T36" fmla="*/ 544 w 802"/>
                  <a:gd name="T37" fmla="*/ 991 h 1698"/>
                  <a:gd name="T38" fmla="*/ 536 w 802"/>
                  <a:gd name="T39" fmla="*/ 1061 h 1698"/>
                  <a:gd name="T40" fmla="*/ 481 w 802"/>
                  <a:gd name="T41" fmla="*/ 1125 h 1698"/>
                  <a:gd name="T42" fmla="*/ 448 w 802"/>
                  <a:gd name="T43" fmla="*/ 1175 h 1698"/>
                  <a:gd name="T44" fmla="*/ 427 w 802"/>
                  <a:gd name="T45" fmla="*/ 1200 h 1698"/>
                  <a:gd name="T46" fmla="*/ 415 w 802"/>
                  <a:gd name="T47" fmla="*/ 1267 h 1698"/>
                  <a:gd name="T48" fmla="*/ 361 w 802"/>
                  <a:gd name="T49" fmla="*/ 1295 h 1698"/>
                  <a:gd name="T50" fmla="*/ 318 w 802"/>
                  <a:gd name="T51" fmla="*/ 1323 h 1698"/>
                  <a:gd name="T52" fmla="*/ 316 w 802"/>
                  <a:gd name="T53" fmla="*/ 1387 h 1698"/>
                  <a:gd name="T54" fmla="*/ 275 w 802"/>
                  <a:gd name="T55" fmla="*/ 1437 h 1698"/>
                  <a:gd name="T56" fmla="*/ 300 w 802"/>
                  <a:gd name="T57" fmla="*/ 1482 h 1698"/>
                  <a:gd name="T58" fmla="*/ 259 w 802"/>
                  <a:gd name="T59" fmla="*/ 1524 h 1698"/>
                  <a:gd name="T60" fmla="*/ 238 w 802"/>
                  <a:gd name="T61" fmla="*/ 1597 h 1698"/>
                  <a:gd name="T62" fmla="*/ 292 w 802"/>
                  <a:gd name="T63" fmla="*/ 1697 h 1698"/>
                  <a:gd name="T64" fmla="*/ 228 w 802"/>
                  <a:gd name="T65" fmla="*/ 1647 h 1698"/>
                  <a:gd name="T66" fmla="*/ 187 w 802"/>
                  <a:gd name="T67" fmla="*/ 1557 h 1698"/>
                  <a:gd name="T68" fmla="*/ 183 w 802"/>
                  <a:gd name="T69" fmla="*/ 1323 h 1698"/>
                  <a:gd name="T70" fmla="*/ 177 w 802"/>
                  <a:gd name="T71" fmla="*/ 1223 h 1698"/>
                  <a:gd name="T72" fmla="*/ 181 w 802"/>
                  <a:gd name="T73" fmla="*/ 1114 h 1698"/>
                  <a:gd name="T74" fmla="*/ 189 w 802"/>
                  <a:gd name="T75" fmla="*/ 1027 h 1698"/>
                  <a:gd name="T76" fmla="*/ 185 w 802"/>
                  <a:gd name="T77" fmla="*/ 888 h 1698"/>
                  <a:gd name="T78" fmla="*/ 191 w 802"/>
                  <a:gd name="T79" fmla="*/ 773 h 1698"/>
                  <a:gd name="T80" fmla="*/ 144 w 802"/>
                  <a:gd name="T81" fmla="*/ 695 h 1698"/>
                  <a:gd name="T82" fmla="*/ 72 w 802"/>
                  <a:gd name="T83" fmla="*/ 634 h 1698"/>
                  <a:gd name="T84" fmla="*/ 47 w 802"/>
                  <a:gd name="T85" fmla="*/ 539 h 1698"/>
                  <a:gd name="T86" fmla="*/ 14 w 802"/>
                  <a:gd name="T87" fmla="*/ 486 h 1698"/>
                  <a:gd name="T88" fmla="*/ 16 w 802"/>
                  <a:gd name="T89" fmla="*/ 396 h 1698"/>
                  <a:gd name="T90" fmla="*/ 8 w 802"/>
                  <a:gd name="T91" fmla="*/ 310 h 1698"/>
                  <a:gd name="T92" fmla="*/ 58 w 802"/>
                  <a:gd name="T93" fmla="*/ 140 h 16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02" h="1698">
                    <a:moveTo>
                      <a:pt x="62" y="75"/>
                    </a:moveTo>
                    <a:lnTo>
                      <a:pt x="72" y="56"/>
                    </a:lnTo>
                    <a:lnTo>
                      <a:pt x="92" y="28"/>
                    </a:lnTo>
                    <a:lnTo>
                      <a:pt x="121" y="11"/>
                    </a:lnTo>
                    <a:lnTo>
                      <a:pt x="136" y="0"/>
                    </a:lnTo>
                    <a:lnTo>
                      <a:pt x="152" y="3"/>
                    </a:lnTo>
                    <a:lnTo>
                      <a:pt x="148" y="17"/>
                    </a:lnTo>
                    <a:lnTo>
                      <a:pt x="131" y="31"/>
                    </a:lnTo>
                    <a:lnTo>
                      <a:pt x="127" y="59"/>
                    </a:lnTo>
                    <a:lnTo>
                      <a:pt x="131" y="81"/>
                    </a:lnTo>
                    <a:lnTo>
                      <a:pt x="146" y="81"/>
                    </a:lnTo>
                    <a:lnTo>
                      <a:pt x="152" y="56"/>
                    </a:lnTo>
                    <a:lnTo>
                      <a:pt x="156" y="31"/>
                    </a:lnTo>
                    <a:lnTo>
                      <a:pt x="166" y="39"/>
                    </a:lnTo>
                    <a:lnTo>
                      <a:pt x="177" y="53"/>
                    </a:lnTo>
                    <a:lnTo>
                      <a:pt x="197" y="47"/>
                    </a:lnTo>
                    <a:lnTo>
                      <a:pt x="209" y="59"/>
                    </a:lnTo>
                    <a:lnTo>
                      <a:pt x="212" y="73"/>
                    </a:lnTo>
                    <a:lnTo>
                      <a:pt x="242" y="67"/>
                    </a:lnTo>
                    <a:lnTo>
                      <a:pt x="300" y="59"/>
                    </a:lnTo>
                    <a:lnTo>
                      <a:pt x="322" y="103"/>
                    </a:lnTo>
                    <a:lnTo>
                      <a:pt x="359" y="126"/>
                    </a:lnTo>
                    <a:lnTo>
                      <a:pt x="357" y="145"/>
                    </a:lnTo>
                    <a:lnTo>
                      <a:pt x="372" y="134"/>
                    </a:lnTo>
                    <a:lnTo>
                      <a:pt x="390" y="134"/>
                    </a:lnTo>
                    <a:lnTo>
                      <a:pt x="411" y="154"/>
                    </a:lnTo>
                    <a:lnTo>
                      <a:pt x="437" y="151"/>
                    </a:lnTo>
                    <a:lnTo>
                      <a:pt x="458" y="154"/>
                    </a:lnTo>
                    <a:lnTo>
                      <a:pt x="493" y="190"/>
                    </a:lnTo>
                    <a:lnTo>
                      <a:pt x="530" y="234"/>
                    </a:lnTo>
                    <a:lnTo>
                      <a:pt x="546" y="285"/>
                    </a:lnTo>
                    <a:lnTo>
                      <a:pt x="536" y="324"/>
                    </a:lnTo>
                    <a:lnTo>
                      <a:pt x="581" y="338"/>
                    </a:lnTo>
                    <a:lnTo>
                      <a:pt x="655" y="357"/>
                    </a:lnTo>
                    <a:lnTo>
                      <a:pt x="731" y="380"/>
                    </a:lnTo>
                    <a:lnTo>
                      <a:pt x="780" y="424"/>
                    </a:lnTo>
                    <a:lnTo>
                      <a:pt x="801" y="466"/>
                    </a:lnTo>
                    <a:lnTo>
                      <a:pt x="801" y="519"/>
                    </a:lnTo>
                    <a:lnTo>
                      <a:pt x="782" y="567"/>
                    </a:lnTo>
                    <a:lnTo>
                      <a:pt x="760" y="592"/>
                    </a:lnTo>
                    <a:lnTo>
                      <a:pt x="746" y="608"/>
                    </a:lnTo>
                    <a:lnTo>
                      <a:pt x="731" y="642"/>
                    </a:lnTo>
                    <a:lnTo>
                      <a:pt x="729" y="673"/>
                    </a:lnTo>
                    <a:lnTo>
                      <a:pt x="731" y="712"/>
                    </a:lnTo>
                    <a:lnTo>
                      <a:pt x="723" y="751"/>
                    </a:lnTo>
                    <a:lnTo>
                      <a:pt x="711" y="759"/>
                    </a:lnTo>
                    <a:lnTo>
                      <a:pt x="707" y="782"/>
                    </a:lnTo>
                    <a:lnTo>
                      <a:pt x="694" y="798"/>
                    </a:lnTo>
                    <a:lnTo>
                      <a:pt x="692" y="818"/>
                    </a:lnTo>
                    <a:lnTo>
                      <a:pt x="674" y="840"/>
                    </a:lnTo>
                    <a:lnTo>
                      <a:pt x="647" y="879"/>
                    </a:lnTo>
                    <a:lnTo>
                      <a:pt x="624" y="890"/>
                    </a:lnTo>
                    <a:lnTo>
                      <a:pt x="608" y="888"/>
                    </a:lnTo>
                    <a:lnTo>
                      <a:pt x="579" y="907"/>
                    </a:lnTo>
                    <a:lnTo>
                      <a:pt x="550" y="952"/>
                    </a:lnTo>
                    <a:lnTo>
                      <a:pt x="544" y="969"/>
                    </a:lnTo>
                    <a:lnTo>
                      <a:pt x="544" y="991"/>
                    </a:lnTo>
                    <a:lnTo>
                      <a:pt x="550" y="1016"/>
                    </a:lnTo>
                    <a:lnTo>
                      <a:pt x="536" y="1041"/>
                    </a:lnTo>
                    <a:lnTo>
                      <a:pt x="536" y="1061"/>
                    </a:lnTo>
                    <a:lnTo>
                      <a:pt x="513" y="1083"/>
                    </a:lnTo>
                    <a:lnTo>
                      <a:pt x="495" y="1100"/>
                    </a:lnTo>
                    <a:lnTo>
                      <a:pt x="481" y="1125"/>
                    </a:lnTo>
                    <a:lnTo>
                      <a:pt x="476" y="1150"/>
                    </a:lnTo>
                    <a:lnTo>
                      <a:pt x="456" y="1181"/>
                    </a:lnTo>
                    <a:lnTo>
                      <a:pt x="448" y="1175"/>
                    </a:lnTo>
                    <a:lnTo>
                      <a:pt x="433" y="1175"/>
                    </a:lnTo>
                    <a:lnTo>
                      <a:pt x="413" y="1186"/>
                    </a:lnTo>
                    <a:lnTo>
                      <a:pt x="427" y="1200"/>
                    </a:lnTo>
                    <a:lnTo>
                      <a:pt x="427" y="1228"/>
                    </a:lnTo>
                    <a:lnTo>
                      <a:pt x="425" y="1250"/>
                    </a:lnTo>
                    <a:lnTo>
                      <a:pt x="415" y="1267"/>
                    </a:lnTo>
                    <a:lnTo>
                      <a:pt x="390" y="1270"/>
                    </a:lnTo>
                    <a:lnTo>
                      <a:pt x="370" y="1278"/>
                    </a:lnTo>
                    <a:lnTo>
                      <a:pt x="361" y="1295"/>
                    </a:lnTo>
                    <a:lnTo>
                      <a:pt x="361" y="1323"/>
                    </a:lnTo>
                    <a:lnTo>
                      <a:pt x="337" y="1326"/>
                    </a:lnTo>
                    <a:lnTo>
                      <a:pt x="318" y="1323"/>
                    </a:lnTo>
                    <a:lnTo>
                      <a:pt x="312" y="1334"/>
                    </a:lnTo>
                    <a:lnTo>
                      <a:pt x="322" y="1345"/>
                    </a:lnTo>
                    <a:lnTo>
                      <a:pt x="316" y="1387"/>
                    </a:lnTo>
                    <a:lnTo>
                      <a:pt x="308" y="1423"/>
                    </a:lnTo>
                    <a:lnTo>
                      <a:pt x="283" y="1423"/>
                    </a:lnTo>
                    <a:lnTo>
                      <a:pt x="275" y="1437"/>
                    </a:lnTo>
                    <a:lnTo>
                      <a:pt x="277" y="1465"/>
                    </a:lnTo>
                    <a:lnTo>
                      <a:pt x="290" y="1465"/>
                    </a:lnTo>
                    <a:lnTo>
                      <a:pt x="300" y="1482"/>
                    </a:lnTo>
                    <a:lnTo>
                      <a:pt x="294" y="1510"/>
                    </a:lnTo>
                    <a:lnTo>
                      <a:pt x="281" y="1513"/>
                    </a:lnTo>
                    <a:lnTo>
                      <a:pt x="259" y="1524"/>
                    </a:lnTo>
                    <a:lnTo>
                      <a:pt x="253" y="1546"/>
                    </a:lnTo>
                    <a:lnTo>
                      <a:pt x="251" y="1580"/>
                    </a:lnTo>
                    <a:lnTo>
                      <a:pt x="238" y="1597"/>
                    </a:lnTo>
                    <a:lnTo>
                      <a:pt x="286" y="1652"/>
                    </a:lnTo>
                    <a:lnTo>
                      <a:pt x="300" y="1680"/>
                    </a:lnTo>
                    <a:lnTo>
                      <a:pt x="292" y="1697"/>
                    </a:lnTo>
                    <a:lnTo>
                      <a:pt x="271" y="1686"/>
                    </a:lnTo>
                    <a:lnTo>
                      <a:pt x="253" y="1664"/>
                    </a:lnTo>
                    <a:lnTo>
                      <a:pt x="228" y="1647"/>
                    </a:lnTo>
                    <a:lnTo>
                      <a:pt x="205" y="1619"/>
                    </a:lnTo>
                    <a:lnTo>
                      <a:pt x="189" y="1585"/>
                    </a:lnTo>
                    <a:lnTo>
                      <a:pt x="187" y="1557"/>
                    </a:lnTo>
                    <a:lnTo>
                      <a:pt x="191" y="1535"/>
                    </a:lnTo>
                    <a:lnTo>
                      <a:pt x="189" y="1354"/>
                    </a:lnTo>
                    <a:lnTo>
                      <a:pt x="183" y="1323"/>
                    </a:lnTo>
                    <a:lnTo>
                      <a:pt x="166" y="1289"/>
                    </a:lnTo>
                    <a:lnTo>
                      <a:pt x="166" y="1259"/>
                    </a:lnTo>
                    <a:lnTo>
                      <a:pt x="177" y="1223"/>
                    </a:lnTo>
                    <a:lnTo>
                      <a:pt x="187" y="1178"/>
                    </a:lnTo>
                    <a:lnTo>
                      <a:pt x="183" y="1133"/>
                    </a:lnTo>
                    <a:lnTo>
                      <a:pt x="181" y="1114"/>
                    </a:lnTo>
                    <a:lnTo>
                      <a:pt x="179" y="1089"/>
                    </a:lnTo>
                    <a:lnTo>
                      <a:pt x="185" y="1077"/>
                    </a:lnTo>
                    <a:lnTo>
                      <a:pt x="189" y="1027"/>
                    </a:lnTo>
                    <a:lnTo>
                      <a:pt x="185" y="1002"/>
                    </a:lnTo>
                    <a:lnTo>
                      <a:pt x="193" y="941"/>
                    </a:lnTo>
                    <a:lnTo>
                      <a:pt x="185" y="888"/>
                    </a:lnTo>
                    <a:lnTo>
                      <a:pt x="191" y="860"/>
                    </a:lnTo>
                    <a:lnTo>
                      <a:pt x="201" y="807"/>
                    </a:lnTo>
                    <a:lnTo>
                      <a:pt x="191" y="773"/>
                    </a:lnTo>
                    <a:lnTo>
                      <a:pt x="172" y="748"/>
                    </a:lnTo>
                    <a:lnTo>
                      <a:pt x="166" y="720"/>
                    </a:lnTo>
                    <a:lnTo>
                      <a:pt x="144" y="695"/>
                    </a:lnTo>
                    <a:lnTo>
                      <a:pt x="121" y="678"/>
                    </a:lnTo>
                    <a:lnTo>
                      <a:pt x="88" y="670"/>
                    </a:lnTo>
                    <a:lnTo>
                      <a:pt x="72" y="634"/>
                    </a:lnTo>
                    <a:lnTo>
                      <a:pt x="51" y="597"/>
                    </a:lnTo>
                    <a:lnTo>
                      <a:pt x="49" y="567"/>
                    </a:lnTo>
                    <a:lnTo>
                      <a:pt x="47" y="539"/>
                    </a:lnTo>
                    <a:lnTo>
                      <a:pt x="41" y="519"/>
                    </a:lnTo>
                    <a:lnTo>
                      <a:pt x="29" y="497"/>
                    </a:lnTo>
                    <a:lnTo>
                      <a:pt x="14" y="486"/>
                    </a:lnTo>
                    <a:lnTo>
                      <a:pt x="2" y="463"/>
                    </a:lnTo>
                    <a:lnTo>
                      <a:pt x="16" y="444"/>
                    </a:lnTo>
                    <a:lnTo>
                      <a:pt x="16" y="396"/>
                    </a:lnTo>
                    <a:lnTo>
                      <a:pt x="8" y="371"/>
                    </a:lnTo>
                    <a:lnTo>
                      <a:pt x="0" y="346"/>
                    </a:lnTo>
                    <a:lnTo>
                      <a:pt x="8" y="310"/>
                    </a:lnTo>
                    <a:lnTo>
                      <a:pt x="39" y="220"/>
                    </a:lnTo>
                    <a:lnTo>
                      <a:pt x="41" y="181"/>
                    </a:lnTo>
                    <a:lnTo>
                      <a:pt x="58" y="140"/>
                    </a:lnTo>
                    <a:lnTo>
                      <a:pt x="58" y="117"/>
                    </a:lnTo>
                    <a:lnTo>
                      <a:pt x="62" y="75"/>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grpSp>
      </p:grpSp>
      <p:sp>
        <p:nvSpPr>
          <p:cNvPr id="1027" name="Rectangle 40">
            <a:extLst>
              <a:ext uri="{FF2B5EF4-FFF2-40B4-BE49-F238E27FC236}">
                <a16:creationId xmlns:a16="http://schemas.microsoft.com/office/drawing/2014/main" id="{67D1D072-0B5D-4A86-A6D2-E528FEE136C1}"/>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GB" altLang="en-US"/>
              <a:t>Click to edit Master title style</a:t>
            </a:r>
          </a:p>
        </p:txBody>
      </p:sp>
      <p:sp>
        <p:nvSpPr>
          <p:cNvPr id="1028" name="Rectangle 41">
            <a:extLst>
              <a:ext uri="{FF2B5EF4-FFF2-40B4-BE49-F238E27FC236}">
                <a16:creationId xmlns:a16="http://schemas.microsoft.com/office/drawing/2014/main" id="{BBA8DA3B-CE11-43A3-AABB-822B04340B19}"/>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67" name="Rectangle 43">
            <a:extLst>
              <a:ext uri="{FF2B5EF4-FFF2-40B4-BE49-F238E27FC236}">
                <a16:creationId xmlns:a16="http://schemas.microsoft.com/office/drawing/2014/main" id="{FB3567AE-12EA-479C-B5B4-26F5604C6F8C}"/>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fld id="{6767F299-54EB-44FD-80A0-FB4A31023643}" type="datetime1">
              <a:rPr lang="en-GB"/>
              <a:pPr>
                <a:defRPr/>
              </a:pPr>
              <a:t>13/01/2022</a:t>
            </a:fld>
            <a:endParaRPr lang="en-GB"/>
          </a:p>
        </p:txBody>
      </p:sp>
      <p:sp>
        <p:nvSpPr>
          <p:cNvPr id="1068" name="Rectangle 44">
            <a:extLst>
              <a:ext uri="{FF2B5EF4-FFF2-40B4-BE49-F238E27FC236}">
                <a16:creationId xmlns:a16="http://schemas.microsoft.com/office/drawing/2014/main" id="{797B94F9-5CE7-4240-97FD-77116F857F6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r>
              <a:rPr lang="en-GB"/>
              <a:t>Sam Laird   Trade Policy Course</a:t>
            </a:r>
          </a:p>
        </p:txBody>
      </p:sp>
      <p:sp>
        <p:nvSpPr>
          <p:cNvPr id="1069" name="Rectangle 45">
            <a:extLst>
              <a:ext uri="{FF2B5EF4-FFF2-40B4-BE49-F238E27FC236}">
                <a16:creationId xmlns:a16="http://schemas.microsoft.com/office/drawing/2014/main" id="{D7FED406-5819-4E6B-9C00-3EA5771D83D6}"/>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D401580-4389-4CD5-81B9-6780EA1AEF26}" type="slidenum">
              <a:rPr lang="en-GB" altLang="en-US"/>
              <a:pPr/>
              <a:t>‹#›</a:t>
            </a:fld>
            <a:endParaRPr lang="en-GB" altLang="en-US"/>
          </a:p>
        </p:txBody>
      </p:sp>
    </p:spTree>
    <p:extLst>
      <p:ext uri="{BB962C8B-B14F-4D97-AF65-F5344CB8AC3E}">
        <p14:creationId xmlns:p14="http://schemas.microsoft.com/office/powerpoint/2010/main" val="207168123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slow">
    <p:wipe dir="d"/>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65000"/>
        <a:buFont typeface="Monotype Sorts" pitchFamily="2" charset="2"/>
        <a:buChar char="F"/>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americanrhetoric.com/MovieSpeeches/moviespeechjuliuscaesarantony.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Pleb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en.wikipedia.org/wiki/Tribune_of_the_pleb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https://en.wikipedia.org/wiki/Pompey" TargetMode="External"/><Relationship Id="rId3" Type="http://schemas.openxmlformats.org/officeDocument/2006/relationships/hyperlink" Target="https://en.wikipedia.org/wiki/Sulla" TargetMode="External"/><Relationship Id="rId7" Type="http://schemas.openxmlformats.org/officeDocument/2006/relationships/hyperlink" Target="https://en.wikipedia.org/wiki/Catilin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en.wikipedia.org/wiki/Catullus" TargetMode="External"/><Relationship Id="rId11" Type="http://schemas.openxmlformats.org/officeDocument/2006/relationships/hyperlink" Target="https://en.wikipedia.org/wiki/Mark_Antony" TargetMode="External"/><Relationship Id="rId5" Type="http://schemas.openxmlformats.org/officeDocument/2006/relationships/hyperlink" Target="https://en.wikipedia.org/wiki/Marcus_Crassus" TargetMode="External"/><Relationship Id="rId10" Type="http://schemas.openxmlformats.org/officeDocument/2006/relationships/hyperlink" Target="https://en.wikipedia.org/wiki/Quintus_Sertorius" TargetMode="External"/><Relationship Id="rId4" Type="http://schemas.openxmlformats.org/officeDocument/2006/relationships/hyperlink" Target="https://en.wikipedia.org/wiki/Cicero" TargetMode="External"/><Relationship Id="rId9" Type="http://schemas.openxmlformats.org/officeDocument/2006/relationships/hyperlink" Target="https://en.wikipedia.org/wiki/Julius_Caesar"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en.wikipedia.org/wiki/List_of_legal_Latin_terms" TargetMode="External"/><Relationship Id="rId3" Type="http://schemas.openxmlformats.org/officeDocument/2006/relationships/hyperlink" Target="https://en.wikipedia.org/wiki/Law" TargetMode="External"/><Relationship Id="rId7" Type="http://schemas.openxmlformats.org/officeDocument/2006/relationships/hyperlink" Target="https://en.wikipedia.org/wiki/Civil_law_(legal_syste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en.wikipedia.org/wiki/Corpus_Juris_Civilis" TargetMode="External"/><Relationship Id="rId5" Type="http://schemas.openxmlformats.org/officeDocument/2006/relationships/hyperlink" Target="https://en.wikipedia.org/wiki/Twelve_Tables" TargetMode="External"/><Relationship Id="rId4" Type="http://schemas.openxmlformats.org/officeDocument/2006/relationships/hyperlink" Target="https://en.wikipedia.org/wiki/Ancient_Rome" TargetMode="External"/><Relationship Id="rId9" Type="http://schemas.openxmlformats.org/officeDocument/2006/relationships/hyperlink" Target="https://en.wikipedia.org/wiki/Common_la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historyhit.com/origins-of-rome-the-myth-of-romulus-and-remu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DB2D-C802-43CC-AE25-C84A67FF458F}"/>
              </a:ext>
            </a:extLst>
          </p:cNvPr>
          <p:cNvSpPr>
            <a:spLocks noGrp="1"/>
          </p:cNvSpPr>
          <p:nvPr>
            <p:ph type="ctrTitle"/>
          </p:nvPr>
        </p:nvSpPr>
        <p:spPr/>
        <p:txBody>
          <a:bodyPr/>
          <a:lstStyle/>
          <a:p>
            <a:r>
              <a:rPr lang="en-GB" dirty="0"/>
              <a:t>Ancient Rome</a:t>
            </a:r>
          </a:p>
        </p:txBody>
      </p:sp>
      <p:sp>
        <p:nvSpPr>
          <p:cNvPr id="3" name="Subtitle 2">
            <a:extLst>
              <a:ext uri="{FF2B5EF4-FFF2-40B4-BE49-F238E27FC236}">
                <a16:creationId xmlns:a16="http://schemas.microsoft.com/office/drawing/2014/main" id="{A405A6E5-70D1-41D5-9587-67FCA0E5D7CE}"/>
              </a:ext>
            </a:extLst>
          </p:cNvPr>
          <p:cNvSpPr>
            <a:spLocks noGrp="1"/>
          </p:cNvSpPr>
          <p:nvPr>
            <p:ph type="subTitle" idx="1"/>
          </p:nvPr>
        </p:nvSpPr>
        <p:spPr/>
        <p:txBody>
          <a:bodyPr/>
          <a:lstStyle/>
          <a:p>
            <a:r>
              <a:rPr lang="en-GB" dirty="0"/>
              <a:t>The civilisation  that shapes us today</a:t>
            </a:r>
          </a:p>
        </p:txBody>
      </p:sp>
      <p:pic>
        <p:nvPicPr>
          <p:cNvPr id="1026" name="Picture 2" descr="See the source image">
            <a:extLst>
              <a:ext uri="{FF2B5EF4-FFF2-40B4-BE49-F238E27FC236}">
                <a16:creationId xmlns:a16="http://schemas.microsoft.com/office/drawing/2014/main" id="{BA18C9CE-A732-4A48-B4AB-29D8BD0CE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AA582E-7FCD-4D28-909D-A5F75E2DD5B0}"/>
              </a:ext>
            </a:extLst>
          </p:cNvPr>
          <p:cNvSpPr txBox="1"/>
          <p:nvPr/>
        </p:nvSpPr>
        <p:spPr>
          <a:xfrm>
            <a:off x="2946400" y="4615543"/>
            <a:ext cx="7155543" cy="646331"/>
          </a:xfrm>
          <a:prstGeom prst="rect">
            <a:avLst/>
          </a:prstGeom>
          <a:noFill/>
        </p:spPr>
        <p:txBody>
          <a:bodyPr wrap="square" rtlCol="0">
            <a:spAutoFit/>
          </a:bodyPr>
          <a:lstStyle/>
          <a:p>
            <a:r>
              <a:rPr lang="en-GB" sz="3600" dirty="0">
                <a:solidFill>
                  <a:schemeClr val="bg1"/>
                </a:solidFill>
              </a:rPr>
              <a:t>The Civilisation that shapes us today</a:t>
            </a:r>
          </a:p>
        </p:txBody>
      </p:sp>
      <p:sp>
        <p:nvSpPr>
          <p:cNvPr id="5" name="TextBox 4">
            <a:extLst>
              <a:ext uri="{FF2B5EF4-FFF2-40B4-BE49-F238E27FC236}">
                <a16:creationId xmlns:a16="http://schemas.microsoft.com/office/drawing/2014/main" id="{E74CC7D4-D550-42FF-AEE5-79E5B3A6F290}"/>
              </a:ext>
            </a:extLst>
          </p:cNvPr>
          <p:cNvSpPr txBox="1"/>
          <p:nvPr/>
        </p:nvSpPr>
        <p:spPr>
          <a:xfrm>
            <a:off x="5036234" y="1122363"/>
            <a:ext cx="2546252" cy="830997"/>
          </a:xfrm>
          <a:prstGeom prst="rect">
            <a:avLst/>
          </a:prstGeom>
          <a:noFill/>
        </p:spPr>
        <p:txBody>
          <a:bodyPr wrap="square" rtlCol="0">
            <a:spAutoFit/>
          </a:bodyPr>
          <a:lstStyle/>
          <a:p>
            <a:r>
              <a:rPr lang="en-GB" sz="4800" dirty="0">
                <a:solidFill>
                  <a:schemeClr val="bg1"/>
                </a:solidFill>
                <a:latin typeface="Arial Black" panose="020B0A04020102020204" pitchFamily="34" charset="0"/>
              </a:rPr>
              <a:t>SPQR</a:t>
            </a:r>
          </a:p>
        </p:txBody>
      </p:sp>
    </p:spTree>
    <p:extLst>
      <p:ext uri="{BB962C8B-B14F-4D97-AF65-F5344CB8AC3E}">
        <p14:creationId xmlns:p14="http://schemas.microsoft.com/office/powerpoint/2010/main" val="794775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a:extLst>
              <a:ext uri="{FF2B5EF4-FFF2-40B4-BE49-F238E27FC236}">
                <a16:creationId xmlns:a16="http://schemas.microsoft.com/office/drawing/2014/main" id="{BA3EE843-B0FB-472A-BF32-7E1F5FE98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71438"/>
            <a:ext cx="9174480" cy="671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446855"/>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e the source image">
            <a:extLst>
              <a:ext uri="{FF2B5EF4-FFF2-40B4-BE49-F238E27FC236}">
                <a16:creationId xmlns:a16="http://schemas.microsoft.com/office/drawing/2014/main" id="{9446D609-944A-4E77-BBD4-E66C49719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821" y="647113"/>
            <a:ext cx="8975187" cy="660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54532"/>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9BC56-DEE3-44B9-9ABD-78EB4BAA2E24}"/>
              </a:ext>
            </a:extLst>
          </p:cNvPr>
          <p:cNvSpPr>
            <a:spLocks noGrp="1"/>
          </p:cNvSpPr>
          <p:nvPr>
            <p:ph type="title"/>
          </p:nvPr>
        </p:nvSpPr>
        <p:spPr>
          <a:xfrm>
            <a:off x="914400" y="653143"/>
            <a:ext cx="10363200" cy="1143000"/>
          </a:xfrm>
        </p:spPr>
        <p:txBody>
          <a:bodyPr/>
          <a:lstStyle/>
          <a:p>
            <a:r>
              <a:rPr lang="en-GB" dirty="0"/>
              <a:t>Rome Centrefold - Drama</a:t>
            </a:r>
          </a:p>
        </p:txBody>
      </p:sp>
      <p:sp>
        <p:nvSpPr>
          <p:cNvPr id="3" name="Content Placeholder 2">
            <a:extLst>
              <a:ext uri="{FF2B5EF4-FFF2-40B4-BE49-F238E27FC236}">
                <a16:creationId xmlns:a16="http://schemas.microsoft.com/office/drawing/2014/main" id="{1EFDB0F0-86A2-4AE5-BE93-6FFDE8E643E9}"/>
              </a:ext>
            </a:extLst>
          </p:cNvPr>
          <p:cNvSpPr>
            <a:spLocks noGrp="1"/>
          </p:cNvSpPr>
          <p:nvPr>
            <p:ph idx="1"/>
          </p:nvPr>
        </p:nvSpPr>
        <p:spPr/>
        <p:txBody>
          <a:bodyPr/>
          <a:lstStyle/>
          <a:p>
            <a:pPr>
              <a:buFont typeface="Arial" panose="020B0604020202020204" pitchFamily="34" charset="0"/>
              <a:buChar char="•"/>
            </a:pPr>
            <a:r>
              <a:rPr lang="en-GB" dirty="0"/>
              <a:t>Shakespeare: Julius Caesar, Anthony and Cleopatra</a:t>
            </a:r>
          </a:p>
          <a:p>
            <a:pPr>
              <a:buFont typeface="Arial" panose="020B0604020202020204" pitchFamily="34" charset="0"/>
              <a:buChar char="•"/>
            </a:pPr>
            <a:r>
              <a:rPr lang="en-GB" dirty="0"/>
              <a:t>Movies/TV (some have several versions)</a:t>
            </a:r>
          </a:p>
          <a:p>
            <a:pPr lvl="1">
              <a:buFont typeface="Arial" panose="020B0604020202020204" pitchFamily="34" charset="0"/>
              <a:buChar char="•"/>
            </a:pPr>
            <a:r>
              <a:rPr lang="en-GB" dirty="0"/>
              <a:t>Julius Caesar, Anthony and Cleopatra, Fall of the Roman Empire, Spartacus, Gladiator, I Claudius, Centurion, Hannibal, Quo Vadis, Caligula, Nero, Up Pompei.. </a:t>
            </a:r>
          </a:p>
          <a:p>
            <a:pPr>
              <a:buFont typeface="Arial" panose="020B0604020202020204" pitchFamily="34" charset="0"/>
              <a:buChar char="•"/>
            </a:pPr>
            <a:r>
              <a:rPr lang="en-GB" dirty="0"/>
              <a:t>Opera by Handel</a:t>
            </a:r>
          </a:p>
        </p:txBody>
      </p:sp>
    </p:spTree>
    <p:extLst>
      <p:ext uri="{BB962C8B-B14F-4D97-AF65-F5344CB8AC3E}">
        <p14:creationId xmlns:p14="http://schemas.microsoft.com/office/powerpoint/2010/main" val="2697528456"/>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11F0-27CB-44AD-9BD4-07EE0FB2D966}"/>
              </a:ext>
            </a:extLst>
          </p:cNvPr>
          <p:cNvSpPr>
            <a:spLocks noGrp="1"/>
          </p:cNvSpPr>
          <p:nvPr>
            <p:ph type="title"/>
          </p:nvPr>
        </p:nvSpPr>
        <p:spPr>
          <a:xfrm>
            <a:off x="795130" y="137746"/>
            <a:ext cx="10363200" cy="1143000"/>
          </a:xfrm>
        </p:spPr>
        <p:txBody>
          <a:bodyPr/>
          <a:lstStyle/>
          <a:p>
            <a:r>
              <a:rPr lang="en-GB" dirty="0"/>
              <a:t>Main characters, events</a:t>
            </a:r>
          </a:p>
        </p:txBody>
      </p:sp>
      <p:sp>
        <p:nvSpPr>
          <p:cNvPr id="3" name="Content Placeholder 2">
            <a:extLst>
              <a:ext uri="{FF2B5EF4-FFF2-40B4-BE49-F238E27FC236}">
                <a16:creationId xmlns:a16="http://schemas.microsoft.com/office/drawing/2014/main" id="{3C8C1A32-25A8-49A4-97B0-52920B41832F}"/>
              </a:ext>
            </a:extLst>
          </p:cNvPr>
          <p:cNvSpPr>
            <a:spLocks noGrp="1"/>
          </p:cNvSpPr>
          <p:nvPr>
            <p:ph idx="1"/>
          </p:nvPr>
        </p:nvSpPr>
        <p:spPr>
          <a:xfrm>
            <a:off x="795130" y="1280746"/>
            <a:ext cx="10363200" cy="4114800"/>
          </a:xfrm>
        </p:spPr>
        <p:txBody>
          <a:bodyPr/>
          <a:lstStyle/>
          <a:p>
            <a:pPr>
              <a:buFont typeface="Arial" panose="020B0604020202020204" pitchFamily="34" charset="0"/>
              <a:buChar char="•"/>
            </a:pPr>
            <a:r>
              <a:rPr lang="en-GB" sz="2800" dirty="0"/>
              <a:t>1</a:t>
            </a:r>
            <a:r>
              <a:rPr lang="en-GB" sz="2800" baseline="30000" dirty="0"/>
              <a:t>st</a:t>
            </a:r>
            <a:r>
              <a:rPr lang="en-GB" sz="2800" dirty="0"/>
              <a:t> Triumvirate 60BC – Pompey, Caesar, Crassus. Split after Crassus’ death. And Caesar marched on Rome, crossing Rubicon 49BC, then civil war. Pompey beaten at Pharsalus, beheaded in Egypt. Note:  Caesar populist.</a:t>
            </a:r>
          </a:p>
          <a:p>
            <a:pPr>
              <a:buFont typeface="Arial" panose="020B0604020202020204" pitchFamily="34" charset="0"/>
              <a:buChar char="•"/>
            </a:pPr>
            <a:r>
              <a:rPr lang="en-GB" sz="2800" dirty="0"/>
              <a:t>44 BC Caesar assassinated </a:t>
            </a:r>
          </a:p>
          <a:p>
            <a:pPr>
              <a:buFont typeface="Arial" panose="020B0604020202020204" pitchFamily="34" charset="0"/>
              <a:buChar char="•"/>
            </a:pPr>
            <a:r>
              <a:rPr lang="en-GB" sz="2800" dirty="0"/>
              <a:t>2</a:t>
            </a:r>
            <a:r>
              <a:rPr lang="en-GB" sz="2800" baseline="30000" dirty="0"/>
              <a:t>nd</a:t>
            </a:r>
            <a:r>
              <a:rPr lang="en-GB" sz="2800" dirty="0"/>
              <a:t> Triumvirate 43 BC – Marc Anthony, Lepidus, Octavian. Civil war against Brutus, Cassius (“lean and hungry).  Lepidus ousted and exiled.</a:t>
            </a:r>
          </a:p>
          <a:p>
            <a:pPr>
              <a:buFont typeface="Arial" panose="020B0604020202020204" pitchFamily="34" charset="0"/>
              <a:buChar char="•"/>
            </a:pPr>
            <a:r>
              <a:rPr lang="en-GB" sz="2800" dirty="0"/>
              <a:t>Civil war Octavian vs M. Anthony and Cleo – defeated at Actium 31 BC, suicide 30 BC.  Octavian &gt; Augustus sole ruler 31 BC &gt; Emperor.</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588814348"/>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D42982-8C51-4986-97B6-0E93C73EC39B}"/>
              </a:ext>
            </a:extLst>
          </p:cNvPr>
          <p:cNvSpPr>
            <a:spLocks noGrp="1"/>
          </p:cNvSpPr>
          <p:nvPr>
            <p:ph type="title"/>
          </p:nvPr>
        </p:nvSpPr>
        <p:spPr>
          <a:xfrm>
            <a:off x="914400" y="0"/>
            <a:ext cx="10363200" cy="1143000"/>
          </a:xfrm>
        </p:spPr>
        <p:txBody>
          <a:bodyPr/>
          <a:lstStyle/>
          <a:p>
            <a:r>
              <a:rPr lang="en-GB" dirty="0"/>
              <a:t>Caesar - De bello </a:t>
            </a:r>
            <a:r>
              <a:rPr lang="en-GB" dirty="0" err="1"/>
              <a:t>Gallico</a:t>
            </a:r>
            <a:r>
              <a:rPr lang="en-GB" dirty="0"/>
              <a:t> </a:t>
            </a:r>
          </a:p>
        </p:txBody>
      </p:sp>
      <p:sp>
        <p:nvSpPr>
          <p:cNvPr id="3" name="Content Placeholder 2">
            <a:extLst>
              <a:ext uri="{FF2B5EF4-FFF2-40B4-BE49-F238E27FC236}">
                <a16:creationId xmlns:a16="http://schemas.microsoft.com/office/drawing/2014/main" id="{371E52ED-7B9B-4886-B46F-D8A97DCA421D}"/>
              </a:ext>
            </a:extLst>
          </p:cNvPr>
          <p:cNvSpPr>
            <a:spLocks noGrp="1"/>
          </p:cNvSpPr>
          <p:nvPr>
            <p:ph idx="1"/>
          </p:nvPr>
        </p:nvSpPr>
        <p:spPr>
          <a:xfrm>
            <a:off x="731520" y="1010529"/>
            <a:ext cx="10363200" cy="4114800"/>
          </a:xfrm>
        </p:spPr>
        <p:txBody>
          <a:bodyPr/>
          <a:lstStyle/>
          <a:p>
            <a:pPr>
              <a:buFont typeface="Arial" panose="020B0604020202020204" pitchFamily="34" charset="0"/>
              <a:buChar char="•"/>
            </a:pPr>
            <a:r>
              <a:rPr lang="en-GB" dirty="0"/>
              <a:t>Julius Caesar wrote (or dictated) extensive military histories but almost nothing remains of his speeches.</a:t>
            </a:r>
          </a:p>
          <a:p>
            <a:pPr lvl="1">
              <a:buFont typeface="Arial" panose="020B0604020202020204" pitchFamily="34" charset="0"/>
              <a:buChar char="•"/>
            </a:pPr>
            <a:r>
              <a:rPr lang="en-GB" dirty="0"/>
              <a:t>His texts are a model of brevity and clarity but not lacking in drama. His report of the capture of Vercingetorix, leader of the </a:t>
            </a:r>
            <a:r>
              <a:rPr lang="en-GB" dirty="0" err="1"/>
              <a:t>Gauls</a:t>
            </a:r>
            <a:r>
              <a:rPr lang="en-GB" dirty="0"/>
              <a:t>, after the battle/siege at Alisia is given in the </a:t>
            </a:r>
            <a:r>
              <a:rPr lang="en-GB" b="1" i="1" dirty="0"/>
              <a:t>View Notes </a:t>
            </a:r>
            <a:r>
              <a:rPr lang="en-GB" dirty="0"/>
              <a:t>here.</a:t>
            </a:r>
          </a:p>
          <a:p>
            <a:pPr>
              <a:buFont typeface="Arial" panose="020B0604020202020204" pitchFamily="34" charset="0"/>
              <a:buChar char="•"/>
            </a:pPr>
            <a:r>
              <a:rPr lang="en-GB" dirty="0"/>
              <a:t>Caesar made enemies of the rich patricians in the Senate and they decided to assassinate him.  Among the assassins was his boyhood friend, Brutus. Reportedly, </a:t>
            </a:r>
            <a:r>
              <a:rPr lang="en-GB" dirty="0" err="1"/>
              <a:t>Caaesar</a:t>
            </a:r>
            <a:r>
              <a:rPr lang="en-GB" dirty="0"/>
              <a:t> turned to him  and said “et </a:t>
            </a:r>
            <a:r>
              <a:rPr lang="en-GB" dirty="0" err="1"/>
              <a:t>tu</a:t>
            </a:r>
            <a:r>
              <a:rPr lang="en-GB" dirty="0"/>
              <a:t>, Brute?” but Suetonius wrote the quote as καὶ </a:t>
            </a:r>
            <a:r>
              <a:rPr lang="en-GB" dirty="0" err="1"/>
              <a:t>σὺ</a:t>
            </a:r>
            <a:r>
              <a:rPr lang="en-GB" dirty="0"/>
              <a:t> </a:t>
            </a:r>
            <a:r>
              <a:rPr lang="en-GB" dirty="0" err="1"/>
              <a:t>τέκνον</a:t>
            </a:r>
            <a:r>
              <a:rPr lang="en-GB" dirty="0"/>
              <a:t> (You too, my child ). </a:t>
            </a:r>
          </a:p>
          <a:p>
            <a:endParaRPr lang="en-GB" dirty="0"/>
          </a:p>
        </p:txBody>
      </p:sp>
    </p:spTree>
    <p:extLst>
      <p:ext uri="{BB962C8B-B14F-4D97-AF65-F5344CB8AC3E}">
        <p14:creationId xmlns:p14="http://schemas.microsoft.com/office/powerpoint/2010/main" val="2047963698"/>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0736F-6FB3-4EC0-8E0B-0157F3DE55C8}"/>
              </a:ext>
            </a:extLst>
          </p:cNvPr>
          <p:cNvSpPr>
            <a:spLocks noGrp="1"/>
          </p:cNvSpPr>
          <p:nvPr>
            <p:ph type="title"/>
          </p:nvPr>
        </p:nvSpPr>
        <p:spPr>
          <a:xfrm>
            <a:off x="520504" y="-178190"/>
            <a:ext cx="10363200" cy="1143000"/>
          </a:xfrm>
        </p:spPr>
        <p:txBody>
          <a:bodyPr/>
          <a:lstStyle/>
          <a:p>
            <a:r>
              <a:rPr lang="en-GB" dirty="0"/>
              <a:t>Surrender of Vercingetorix</a:t>
            </a:r>
          </a:p>
        </p:txBody>
      </p:sp>
      <p:pic>
        <p:nvPicPr>
          <p:cNvPr id="4098" name="Picture 2" descr="See the source image">
            <a:extLst>
              <a:ext uri="{FF2B5EF4-FFF2-40B4-BE49-F238E27FC236}">
                <a16:creationId xmlns:a16="http://schemas.microsoft.com/office/drawing/2014/main" id="{53A2D148-33DB-4165-BF4C-227A32DB7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747" y="626599"/>
            <a:ext cx="8876714" cy="5604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34489"/>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370CF0-8DA9-4E5D-9771-5191A3923497}"/>
              </a:ext>
            </a:extLst>
          </p:cNvPr>
          <p:cNvSpPr txBox="1"/>
          <p:nvPr/>
        </p:nvSpPr>
        <p:spPr>
          <a:xfrm>
            <a:off x="393895" y="0"/>
            <a:ext cx="11437034" cy="6211637"/>
          </a:xfrm>
          <a:prstGeom prst="rect">
            <a:avLst/>
          </a:prstGeom>
          <a:noFill/>
        </p:spPr>
        <p:txBody>
          <a:bodyPr wrap="square">
            <a:spAutoFit/>
          </a:bodyPr>
          <a:lstStyle/>
          <a:p>
            <a:pPr>
              <a:lnSpc>
                <a:spcPct val="107000"/>
              </a:lnSpc>
              <a:spcAft>
                <a:spcPts val="800"/>
              </a:spcAft>
            </a:pPr>
            <a:r>
              <a:rPr lang="es-ES" sz="1800" dirty="0" err="1">
                <a:effectLst/>
                <a:latin typeface="Calibri" panose="020F0502020204030204" pitchFamily="34" charset="0"/>
                <a:ea typeface="Calibri" panose="020F0502020204030204" pitchFamily="34" charset="0"/>
                <a:cs typeface="Times New Roman" panose="02020603050405020304" pitchFamily="18" charset="0"/>
              </a:rPr>
              <a:t>Caesar</a:t>
            </a:r>
            <a:r>
              <a:rPr lang="es-ES" sz="1800" dirty="0">
                <a:effectLst/>
                <a:latin typeface="Calibri" panose="020F0502020204030204" pitchFamily="34" charset="0"/>
                <a:ea typeface="Calibri" panose="020F0502020204030204" pitchFamily="34" charset="0"/>
                <a:cs typeface="Times New Roman" panose="02020603050405020304" pitchFamily="18" charset="0"/>
              </a:rPr>
              <a:t> De Bello Gallico Book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[Towards the end of the siege of Alesia where the whole army of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Gauls</a:t>
            </a:r>
            <a:r>
              <a:rPr lang="en-GB" sz="1800" dirty="0">
                <a:effectLst/>
                <a:latin typeface="Calibri" panose="020F0502020204030204" pitchFamily="34" charset="0"/>
                <a:ea typeface="Calibri" panose="020F0502020204030204" pitchFamily="34" charset="0"/>
                <a:cs typeface="Times New Roman" panose="02020603050405020304" pitchFamily="18" charset="0"/>
              </a:rPr>
              <a:t> has made a stand, Caesar arrives in the field.]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7.88 His arrival being known from the colour of his robe, and the troops of cavalry, and the cohorts which he had ordered to follow him being seen, as these low and sloping grounds were plainly visible from the eminences, the enemy join battle. A shout being raised by both sides, it was succeeded by a general shout along the ramparts and whole line of fortifications. Our troops, laying aside their javelins, carry on the engagement with their swords. The cavalry is suddenly seen in the rear of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Gauls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other cohorts advance rapidly; the enemy turn their backs; the cavalry intercept them in their flight, and a great slaughter ensues…. The besieged, beholding from the town the slaughter and flight of their countrymen, despairing of safety, lead back their troops from the fortifications. A flight of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Gauls</a:t>
            </a:r>
            <a:r>
              <a:rPr lang="en-GB" sz="1800" dirty="0">
                <a:effectLst/>
                <a:latin typeface="Calibri" panose="020F0502020204030204" pitchFamily="34" charset="0"/>
                <a:ea typeface="Calibri" panose="020F0502020204030204" pitchFamily="34" charset="0"/>
                <a:cs typeface="Times New Roman" panose="02020603050405020304" pitchFamily="18" charset="0"/>
              </a:rPr>
              <a:t> from their camp immediately ensues on hearing of this disaster, and had not the soldiers been wearied by sending frequent reinforcements, and the labour of the entire day, all the enemy's forces could have been destroyed. Immediately after midnight, the cavalry are sent out and overtake the rear, a great number are taken or cut to pieces, the rest by flight escape in different directions to their respective states. Vercingetorix, having convened a council the following day, declares, "That he had undertaken that war, not on account of his own exigences, but on account of the general freedom; and since he must yield to fortune, he offered himself to them for either purpose, whether they should wish to atone to the Romans by his death, or surrender him alive. Ambassadors are sent to Caesar on this subject. He orders their arms to be surrendered, and their chieftains delivered up. He seated himself at the head of the lines in front of the camp, the Gallic chieftains are brought before him. They surrender Vercingetorix, and lay down their arms. Reserving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Aedui</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Arverni, [to try] if he could gain over, through their influence, their respective states, he distributes one of the remaining captives to each soldier, throughout the entire army, as plunder.</a:t>
            </a:r>
          </a:p>
        </p:txBody>
      </p:sp>
    </p:spTree>
    <p:extLst>
      <p:ext uri="{BB962C8B-B14F-4D97-AF65-F5344CB8AC3E}">
        <p14:creationId xmlns:p14="http://schemas.microsoft.com/office/powerpoint/2010/main" val="933849949"/>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DC45-2CCF-4F18-BC43-C4E62B301BC6}"/>
              </a:ext>
            </a:extLst>
          </p:cNvPr>
          <p:cNvSpPr>
            <a:spLocks noGrp="1"/>
          </p:cNvSpPr>
          <p:nvPr>
            <p:ph type="title"/>
          </p:nvPr>
        </p:nvSpPr>
        <p:spPr/>
        <p:txBody>
          <a:bodyPr/>
          <a:lstStyle/>
          <a:p>
            <a:r>
              <a:rPr lang="en-GB" dirty="0"/>
              <a:t>Famous speeches</a:t>
            </a:r>
          </a:p>
        </p:txBody>
      </p:sp>
      <p:sp>
        <p:nvSpPr>
          <p:cNvPr id="3" name="Content Placeholder 2">
            <a:extLst>
              <a:ext uri="{FF2B5EF4-FFF2-40B4-BE49-F238E27FC236}">
                <a16:creationId xmlns:a16="http://schemas.microsoft.com/office/drawing/2014/main" id="{991D8C08-158A-46D0-818D-CB52C85B3287}"/>
              </a:ext>
            </a:extLst>
          </p:cNvPr>
          <p:cNvSpPr>
            <a:spLocks noGrp="1"/>
          </p:cNvSpPr>
          <p:nvPr>
            <p:ph idx="1"/>
          </p:nvPr>
        </p:nvSpPr>
        <p:spPr>
          <a:xfrm>
            <a:off x="717452" y="2133600"/>
            <a:ext cx="10363200" cy="4114800"/>
          </a:xfrm>
        </p:spPr>
        <p:txBody>
          <a:bodyPr/>
          <a:lstStyle/>
          <a:p>
            <a:pPr>
              <a:buFont typeface="Arial" panose="020B0604020202020204" pitchFamily="34" charset="0"/>
              <a:buChar char="•"/>
            </a:pPr>
            <a:r>
              <a:rPr lang="en-GB" dirty="0"/>
              <a:t>Shakespeare’s Marc Anthony [see notes in View]</a:t>
            </a:r>
          </a:p>
          <a:p>
            <a:pPr>
              <a:buFont typeface="Arial" panose="020B0604020202020204" pitchFamily="34" charset="0"/>
              <a:buChar char="•"/>
            </a:pPr>
            <a:r>
              <a:rPr lang="en-GB" dirty="0">
                <a:solidFill>
                  <a:schemeClr val="tx1">
                    <a:lumMod val="95000"/>
                    <a:lumOff val="5000"/>
                  </a:schemeClr>
                </a:solidFill>
                <a:hlinkClick r:id="rId3">
                  <a:extLst>
                    <a:ext uri="{A12FA001-AC4F-418D-AE19-62706E023703}">
                      <ahyp:hlinkClr xmlns:ahyp="http://schemas.microsoft.com/office/drawing/2018/hyperlinkcolor" val="tx"/>
                    </a:ext>
                  </a:extLst>
                </a:hlinkClick>
              </a:rPr>
              <a:t>American Rhetoric: Movie Speech from Julius Caesar - Marc Antony Addresses Romans on the Death of Julius Caesar</a:t>
            </a:r>
            <a:br>
              <a:rPr lang="en-GB" dirty="0">
                <a:solidFill>
                  <a:schemeClr val="tx2"/>
                </a:solidFill>
              </a:rPr>
            </a:br>
            <a:br>
              <a:rPr lang="en-GB" dirty="0">
                <a:solidFill>
                  <a:schemeClr val="tx2"/>
                </a:solidFill>
              </a:rPr>
            </a:br>
            <a:r>
              <a:rPr lang="en-GB" sz="2400" dirty="0">
                <a:solidFill>
                  <a:srgbClr val="C00000"/>
                </a:solidFill>
              </a:rPr>
              <a:t>Click on the Movie Speech above to access the speech on YouTube in a new window.</a:t>
            </a:r>
            <a:endParaRPr lang="en-GB" dirty="0">
              <a:solidFill>
                <a:srgbClr val="C00000"/>
              </a:solidFill>
            </a:endParaRPr>
          </a:p>
        </p:txBody>
      </p:sp>
    </p:spTree>
    <p:extLst>
      <p:ext uri="{BB962C8B-B14F-4D97-AF65-F5344CB8AC3E}">
        <p14:creationId xmlns:p14="http://schemas.microsoft.com/office/powerpoint/2010/main" val="537674982"/>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B282A0-F7A8-4E84-8E3B-884DF4F1EBFE}"/>
              </a:ext>
            </a:extLst>
          </p:cNvPr>
          <p:cNvSpPr>
            <a:spLocks noGrp="1"/>
          </p:cNvSpPr>
          <p:nvPr>
            <p:ph type="title"/>
          </p:nvPr>
        </p:nvSpPr>
        <p:spPr/>
        <p:txBody>
          <a:bodyPr/>
          <a:lstStyle/>
          <a:p>
            <a:r>
              <a:rPr lang="en-GB" dirty="0"/>
              <a:t>Marc Anthony - Friends, Romans and Countrymen</a:t>
            </a:r>
          </a:p>
        </p:txBody>
      </p:sp>
      <p:pic>
        <p:nvPicPr>
          <p:cNvPr id="3074" name="Picture 2" descr="See the source image">
            <a:extLst>
              <a:ext uri="{FF2B5EF4-FFF2-40B4-BE49-F238E27FC236}">
                <a16:creationId xmlns:a16="http://schemas.microsoft.com/office/drawing/2014/main" id="{1C9B0023-5001-42EB-B57E-3DB55FD6D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165" y="2040835"/>
            <a:ext cx="10270435" cy="42075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42CED4-986F-4176-ACC6-6F9C31DFA209}"/>
              </a:ext>
            </a:extLst>
          </p:cNvPr>
          <p:cNvSpPr txBox="1"/>
          <p:nvPr/>
        </p:nvSpPr>
        <p:spPr>
          <a:xfrm>
            <a:off x="1126435" y="6546574"/>
            <a:ext cx="3896139" cy="369332"/>
          </a:xfrm>
          <a:prstGeom prst="rect">
            <a:avLst/>
          </a:prstGeom>
          <a:noFill/>
        </p:spPr>
        <p:txBody>
          <a:bodyPr wrap="square" rtlCol="0">
            <a:spAutoFit/>
          </a:bodyPr>
          <a:lstStyle/>
          <a:p>
            <a:r>
              <a:rPr lang="en-GB" b="1" i="1" dirty="0"/>
              <a:t>Text in View Notes page</a:t>
            </a:r>
          </a:p>
        </p:txBody>
      </p:sp>
    </p:spTree>
    <p:extLst>
      <p:ext uri="{BB962C8B-B14F-4D97-AF65-F5344CB8AC3E}">
        <p14:creationId xmlns:p14="http://schemas.microsoft.com/office/powerpoint/2010/main" val="2912183942"/>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270BE8-CF7B-474B-A7D9-E60470C31D4D}"/>
              </a:ext>
            </a:extLst>
          </p:cNvPr>
          <p:cNvSpPr txBox="1"/>
          <p:nvPr/>
        </p:nvSpPr>
        <p:spPr>
          <a:xfrm>
            <a:off x="562707" y="1018637"/>
            <a:ext cx="11000935" cy="4832413"/>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Friends, Romans, countrymen, lend me your ears; I come to bury Caesar, not to praise him. The evil that men do lives after them; The good is oft interred with their bones; So let it be with Caesar.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noble Brutus Hath told you Caesar was ambitious: If it were so, it was a grievous fault, And grievously hath Caesar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answer'd</a:t>
            </a:r>
            <a:r>
              <a:rPr lang="en-GB" sz="1800" dirty="0">
                <a:effectLst/>
                <a:latin typeface="Calibri" panose="020F0502020204030204" pitchFamily="34" charset="0"/>
                <a:ea typeface="Calibri" panose="020F0502020204030204" pitchFamily="34" charset="0"/>
                <a:cs typeface="Times New Roman" panose="02020603050405020304" pitchFamily="18" charset="0"/>
              </a:rPr>
              <a:t> it. Here, under leave of Brutus and the rest-- For Brutus is an honourable man; So are they all, all honourable men—Come I to speak in Caesar's funeral. He was my friend, faithful and just to me: But Brutus says he was ambitious; And Brutus is an honourable man.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 hath brought many captives home to Rome Whose ransoms did the general coffers fill: Did this in Caesar seem ambitious? When that the poor have cried, Caesar hath wept: Ambition should be made of sterner stuff: Yet Brutus says he was ambitious; And Brutus is an honourable man. You all did see that on the Lupercal I thrice presented him a kingly crown, Which he did thrice refuse: was this ambition? Yet Brutus says he was ambitious; And, sure, he is an honourable man.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 speak not to disprove what Brutus spoke, But here I am to speak what I do know. You all did love him once, not without cause: What cause withholds you then, to mourn for him? O judgment! thou art fled to brutish beasts, And men have lost their reason. Bear with me; My heart is in the coffin there with Caesar, And I must pause till it come back to me.</a:t>
            </a:r>
          </a:p>
        </p:txBody>
      </p:sp>
    </p:spTree>
    <p:extLst>
      <p:ext uri="{BB962C8B-B14F-4D97-AF65-F5344CB8AC3E}">
        <p14:creationId xmlns:p14="http://schemas.microsoft.com/office/powerpoint/2010/main" val="6716171"/>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7F7D8-694F-437B-B062-6F62FD12B1DB}"/>
              </a:ext>
            </a:extLst>
          </p:cNvPr>
          <p:cNvSpPr>
            <a:spLocks noGrp="1"/>
          </p:cNvSpPr>
          <p:nvPr>
            <p:ph type="ctrTitle"/>
          </p:nvPr>
        </p:nvSpPr>
        <p:spPr/>
        <p:txBody>
          <a:bodyPr/>
          <a:lstStyle/>
          <a:p>
            <a:r>
              <a:rPr lang="en-GB" dirty="0">
                <a:latin typeface="Arial" panose="020B0604020202020204" pitchFamily="34" charset="0"/>
                <a:cs typeface="Arial" panose="020B0604020202020204" pitchFamily="34" charset="0"/>
              </a:rPr>
              <a:t>Salve!</a:t>
            </a:r>
          </a:p>
        </p:txBody>
      </p:sp>
    </p:spTree>
    <p:extLst>
      <p:ext uri="{BB962C8B-B14F-4D97-AF65-F5344CB8AC3E}">
        <p14:creationId xmlns:p14="http://schemas.microsoft.com/office/powerpoint/2010/main" val="4175555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D90D-AAF8-4ADA-8900-7B57557816CA}"/>
              </a:ext>
            </a:extLst>
          </p:cNvPr>
          <p:cNvSpPr>
            <a:spLocks noGrp="1"/>
          </p:cNvSpPr>
          <p:nvPr>
            <p:ph type="title"/>
          </p:nvPr>
        </p:nvSpPr>
        <p:spPr/>
        <p:txBody>
          <a:bodyPr/>
          <a:lstStyle/>
          <a:p>
            <a:r>
              <a:rPr lang="en-GB" dirty="0"/>
              <a:t>Et </a:t>
            </a:r>
            <a:r>
              <a:rPr lang="en-GB" dirty="0" err="1"/>
              <a:t>tu</a:t>
            </a:r>
            <a:r>
              <a:rPr lang="en-GB" dirty="0"/>
              <a:t>, Brute?</a:t>
            </a:r>
          </a:p>
        </p:txBody>
      </p:sp>
      <p:pic>
        <p:nvPicPr>
          <p:cNvPr id="5122" name="Picture 2" descr="See the source image">
            <a:extLst>
              <a:ext uri="{FF2B5EF4-FFF2-40B4-BE49-F238E27FC236}">
                <a16:creationId xmlns:a16="http://schemas.microsoft.com/office/drawing/2014/main" id="{45F2A88D-00EA-4359-BAF3-1CE80823F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268" y="1589650"/>
            <a:ext cx="8201464" cy="447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840078"/>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3B74-474A-4DD8-B341-7823ED167A83}"/>
              </a:ext>
            </a:extLst>
          </p:cNvPr>
          <p:cNvSpPr>
            <a:spLocks noGrp="1"/>
          </p:cNvSpPr>
          <p:nvPr>
            <p:ph type="title"/>
          </p:nvPr>
        </p:nvSpPr>
        <p:spPr>
          <a:xfrm>
            <a:off x="914400" y="419100"/>
            <a:ext cx="10363200" cy="1143000"/>
          </a:xfrm>
        </p:spPr>
        <p:txBody>
          <a:bodyPr/>
          <a:lstStyle/>
          <a:p>
            <a:r>
              <a:rPr lang="en-GB" dirty="0"/>
              <a:t>Others</a:t>
            </a:r>
          </a:p>
        </p:txBody>
      </p:sp>
      <p:sp>
        <p:nvSpPr>
          <p:cNvPr id="3" name="Content Placeholder 2">
            <a:extLst>
              <a:ext uri="{FF2B5EF4-FFF2-40B4-BE49-F238E27FC236}">
                <a16:creationId xmlns:a16="http://schemas.microsoft.com/office/drawing/2014/main" id="{0455262C-03BA-4208-AE89-BB66C72E4459}"/>
              </a:ext>
            </a:extLst>
          </p:cNvPr>
          <p:cNvSpPr>
            <a:spLocks noGrp="1"/>
          </p:cNvSpPr>
          <p:nvPr>
            <p:ph idx="1"/>
          </p:nvPr>
        </p:nvSpPr>
        <p:spPr>
          <a:xfrm>
            <a:off x="556591" y="1371600"/>
            <a:ext cx="10363200" cy="4114800"/>
          </a:xfrm>
        </p:spPr>
        <p:txBody>
          <a:bodyPr/>
          <a:lstStyle/>
          <a:p>
            <a:pPr>
              <a:buFont typeface="Arial" panose="020B0604020202020204" pitchFamily="34" charset="0"/>
              <a:buChar char="•"/>
            </a:pPr>
            <a:r>
              <a:rPr lang="en-GB" sz="2400" u="sng" dirty="0">
                <a:latin typeface="+mj-lt"/>
              </a:rPr>
              <a:t>Cicero</a:t>
            </a:r>
            <a:r>
              <a:rPr lang="en-GB" sz="2400" dirty="0">
                <a:latin typeface="+mj-lt"/>
              </a:rPr>
              <a:t>. Lawyer, politician.  Great orator – see later) . C</a:t>
            </a:r>
            <a:r>
              <a:rPr lang="en-GB" sz="2400" i="0" dirty="0">
                <a:solidFill>
                  <a:srgbClr val="202122"/>
                </a:solidFill>
                <a:effectLst/>
                <a:latin typeface="+mj-lt"/>
              </a:rPr>
              <a:t>icero had championed a </a:t>
            </a:r>
            <a:r>
              <a:rPr lang="en-GB" sz="2400" dirty="0">
                <a:solidFill>
                  <a:srgbClr val="202122"/>
                </a:solidFill>
                <a:latin typeface="+mj-lt"/>
              </a:rPr>
              <a:t>r</a:t>
            </a:r>
            <a:r>
              <a:rPr lang="en-GB" sz="2400" i="0" dirty="0">
                <a:solidFill>
                  <a:srgbClr val="202122"/>
                </a:solidFill>
                <a:effectLst/>
                <a:latin typeface="+mj-lt"/>
              </a:rPr>
              <a:t>eturn </a:t>
            </a:r>
            <a:r>
              <a:rPr lang="en-GB" sz="2400" dirty="0">
                <a:solidFill>
                  <a:srgbClr val="202122"/>
                </a:solidFill>
                <a:latin typeface="+mj-lt"/>
              </a:rPr>
              <a:t>to traditional republican government. B</a:t>
            </a:r>
            <a:r>
              <a:rPr lang="en-GB" sz="2400" i="0" dirty="0">
                <a:solidFill>
                  <a:srgbClr val="202122"/>
                </a:solidFill>
                <a:effectLst/>
                <a:latin typeface="+mj-lt"/>
              </a:rPr>
              <a:t>ecame enemy of Marc Anthony, was proscribed as an enemy of the state by the 2</a:t>
            </a:r>
            <a:r>
              <a:rPr lang="en-GB" sz="2400" i="0" baseline="30000" dirty="0">
                <a:solidFill>
                  <a:srgbClr val="202122"/>
                </a:solidFill>
                <a:effectLst/>
                <a:latin typeface="+mj-lt"/>
              </a:rPr>
              <a:t>nd</a:t>
            </a:r>
            <a:r>
              <a:rPr lang="en-GB" sz="2400" i="0" dirty="0">
                <a:solidFill>
                  <a:srgbClr val="202122"/>
                </a:solidFill>
                <a:effectLst/>
                <a:latin typeface="+mj-lt"/>
              </a:rPr>
              <a:t> Triumvirate and executed in 43 BC.</a:t>
            </a:r>
            <a:r>
              <a:rPr lang="en-GB" sz="2400" dirty="0">
                <a:latin typeface="+mj-lt"/>
              </a:rPr>
              <a:t> </a:t>
            </a:r>
          </a:p>
          <a:p>
            <a:pPr>
              <a:buFont typeface="Arial" panose="020B0604020202020204" pitchFamily="34" charset="0"/>
              <a:buChar char="•"/>
            </a:pPr>
            <a:r>
              <a:rPr lang="en-GB" sz="2400" u="sng" dirty="0" err="1">
                <a:latin typeface="+mj-lt"/>
              </a:rPr>
              <a:t>Clodius</a:t>
            </a:r>
            <a:r>
              <a:rPr lang="en-GB" sz="2400" dirty="0">
                <a:latin typeface="+mj-lt"/>
              </a:rPr>
              <a:t>, (93–52 BC)  populist politician and street agitator.  Although patrician he contrived to be adopted by an obscure </a:t>
            </a:r>
            <a:r>
              <a:rPr lang="en-GB" sz="2400" dirty="0">
                <a:latin typeface="+mj-lt"/>
                <a:hlinkClick r:id="rId3" tooltip="Plebs">
                  <a:extLst>
                    <a:ext uri="{A12FA001-AC4F-418D-AE19-62706E023703}">
                      <ahyp:hlinkClr xmlns:ahyp="http://schemas.microsoft.com/office/drawing/2018/hyperlinkcolor" val="tx"/>
                    </a:ext>
                  </a:extLst>
                </a:hlinkClick>
              </a:rPr>
              <a:t>plebeian</a:t>
            </a:r>
            <a:r>
              <a:rPr lang="en-GB" sz="2400" dirty="0">
                <a:latin typeface="+mj-lt"/>
              </a:rPr>
              <a:t>, so that he could be elected </a:t>
            </a:r>
            <a:r>
              <a:rPr lang="en-GB" sz="2400" dirty="0">
                <a:latin typeface="+mj-lt"/>
                <a:hlinkClick r:id="rId4" tooltip="Tribune of the plebs">
                  <a:extLst>
                    <a:ext uri="{A12FA001-AC4F-418D-AE19-62706E023703}">
                      <ahyp:hlinkClr xmlns:ahyp="http://schemas.microsoft.com/office/drawing/2018/hyperlinkcolor" val="tx"/>
                    </a:ext>
                  </a:extLst>
                </a:hlinkClick>
              </a:rPr>
              <a:t>tribune</a:t>
            </a:r>
            <a:r>
              <a:rPr lang="en-GB" sz="2400" dirty="0">
                <a:latin typeface="+mj-lt"/>
              </a:rPr>
              <a:t> (and eventually exile Cicero). Led s</a:t>
            </a:r>
            <a:r>
              <a:rPr lang="en-GB" sz="2400" i="0" dirty="0">
                <a:solidFill>
                  <a:srgbClr val="202122"/>
                </a:solidFill>
                <a:effectLst/>
                <a:latin typeface="+mj-lt"/>
              </a:rPr>
              <a:t>candalous lifestyle, violating the sanctity of a religious rite reserved solely for women, purportedly with the intention of seducing Caesar’s </a:t>
            </a:r>
            <a:r>
              <a:rPr lang="en-GB" sz="2400" i="0" dirty="0" err="1">
                <a:solidFill>
                  <a:srgbClr val="202122"/>
                </a:solidFill>
                <a:effectLst/>
                <a:latin typeface="+mj-lt"/>
              </a:rPr>
              <a:t>wife,Pompeia</a:t>
            </a:r>
            <a:r>
              <a:rPr lang="en-GB" sz="2400" i="0" dirty="0">
                <a:solidFill>
                  <a:srgbClr val="202122"/>
                </a:solidFill>
                <a:effectLst/>
                <a:latin typeface="+mj-lt"/>
              </a:rPr>
              <a:t>.  Killed following a gang fight.  </a:t>
            </a:r>
          </a:p>
          <a:p>
            <a:pPr>
              <a:buFont typeface="Arial" panose="020B0604020202020204" pitchFamily="34" charset="0"/>
              <a:buChar char="•"/>
            </a:pPr>
            <a:r>
              <a:rPr lang="en-GB" sz="2400" u="sng" dirty="0">
                <a:latin typeface="+mj-lt"/>
              </a:rPr>
              <a:t>Catiline</a:t>
            </a:r>
            <a:r>
              <a:rPr lang="en-GB" sz="2400" dirty="0">
                <a:latin typeface="+mj-lt"/>
              </a:rPr>
              <a:t> 108-69 BC. Attempted to overthrow the Republic.  Acquitted several times, including one for the charge of adultery with a Vestal Virgin. Later defeated and killed  in an uprising.</a:t>
            </a:r>
          </a:p>
        </p:txBody>
      </p:sp>
    </p:spTree>
    <p:extLst>
      <p:ext uri="{BB962C8B-B14F-4D97-AF65-F5344CB8AC3E}">
        <p14:creationId xmlns:p14="http://schemas.microsoft.com/office/powerpoint/2010/main" val="3598731613"/>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76A4C291-8B80-496F-92BD-BF8CD4C2B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55" y="1321076"/>
            <a:ext cx="9992139" cy="48610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DD6B74-A5BA-4486-9FE6-20A417F16226}"/>
              </a:ext>
            </a:extLst>
          </p:cNvPr>
          <p:cNvSpPr txBox="1"/>
          <p:nvPr/>
        </p:nvSpPr>
        <p:spPr>
          <a:xfrm>
            <a:off x="1550505" y="675861"/>
            <a:ext cx="8017565" cy="584775"/>
          </a:xfrm>
          <a:prstGeom prst="rect">
            <a:avLst/>
          </a:prstGeom>
          <a:noFill/>
        </p:spPr>
        <p:txBody>
          <a:bodyPr wrap="square" rtlCol="0">
            <a:spAutoFit/>
          </a:bodyPr>
          <a:lstStyle/>
          <a:p>
            <a:r>
              <a:rPr lang="en-GB" sz="3200" dirty="0">
                <a:latin typeface="+mj-lt"/>
              </a:rPr>
              <a:t>Cicero 4</a:t>
            </a:r>
            <a:r>
              <a:rPr lang="en-GB" sz="3200" baseline="30000" dirty="0">
                <a:latin typeface="+mj-lt"/>
              </a:rPr>
              <a:t>th</a:t>
            </a:r>
            <a:r>
              <a:rPr lang="en-GB" sz="3200" dirty="0">
                <a:latin typeface="+mj-lt"/>
              </a:rPr>
              <a:t> Catiline Speech to the Senate</a:t>
            </a:r>
          </a:p>
        </p:txBody>
      </p:sp>
      <p:sp>
        <p:nvSpPr>
          <p:cNvPr id="5" name="TextBox 4">
            <a:extLst>
              <a:ext uri="{FF2B5EF4-FFF2-40B4-BE49-F238E27FC236}">
                <a16:creationId xmlns:a16="http://schemas.microsoft.com/office/drawing/2014/main" id="{623F364C-C3DC-4CDA-BAC5-4364A49F600E}"/>
              </a:ext>
            </a:extLst>
          </p:cNvPr>
          <p:cNvSpPr txBox="1"/>
          <p:nvPr/>
        </p:nvSpPr>
        <p:spPr>
          <a:xfrm flipH="1">
            <a:off x="795130" y="6374296"/>
            <a:ext cx="6224648" cy="369332"/>
          </a:xfrm>
          <a:prstGeom prst="rect">
            <a:avLst/>
          </a:prstGeom>
          <a:noFill/>
        </p:spPr>
        <p:txBody>
          <a:bodyPr wrap="square" rtlCol="0">
            <a:spAutoFit/>
          </a:bodyPr>
          <a:lstStyle/>
          <a:p>
            <a:r>
              <a:rPr lang="en-GB" dirty="0"/>
              <a:t>Catalina executed shortly after – see text in View Notes Page.</a:t>
            </a:r>
          </a:p>
        </p:txBody>
      </p:sp>
      <p:sp>
        <p:nvSpPr>
          <p:cNvPr id="6" name="TextBox 5">
            <a:extLst>
              <a:ext uri="{FF2B5EF4-FFF2-40B4-BE49-F238E27FC236}">
                <a16:creationId xmlns:a16="http://schemas.microsoft.com/office/drawing/2014/main" id="{7E72DF04-F8D4-420F-973C-053EE77073E8}"/>
              </a:ext>
            </a:extLst>
          </p:cNvPr>
          <p:cNvSpPr txBox="1"/>
          <p:nvPr/>
        </p:nvSpPr>
        <p:spPr>
          <a:xfrm>
            <a:off x="2822712" y="3199595"/>
            <a:ext cx="3697357" cy="584775"/>
          </a:xfrm>
          <a:prstGeom prst="rect">
            <a:avLst/>
          </a:prstGeom>
          <a:noFill/>
        </p:spPr>
        <p:txBody>
          <a:bodyPr wrap="square" rtlCol="0">
            <a:spAutoFit/>
          </a:bodyPr>
          <a:lstStyle/>
          <a:p>
            <a:r>
              <a:rPr lang="en-GB" sz="3200" b="1" dirty="0">
                <a:solidFill>
                  <a:schemeClr val="bg1"/>
                </a:solidFill>
              </a:rPr>
              <a:t>O </a:t>
            </a:r>
            <a:r>
              <a:rPr lang="en-GB" sz="3200" b="1" dirty="0" err="1">
                <a:solidFill>
                  <a:schemeClr val="bg1"/>
                </a:solidFill>
              </a:rPr>
              <a:t>tempora</a:t>
            </a:r>
            <a:r>
              <a:rPr lang="en-GB" sz="3200" b="1" dirty="0">
                <a:solidFill>
                  <a:schemeClr val="bg1"/>
                </a:solidFill>
              </a:rPr>
              <a:t>, o mores</a:t>
            </a:r>
          </a:p>
        </p:txBody>
      </p:sp>
    </p:spTree>
    <p:extLst>
      <p:ext uri="{BB962C8B-B14F-4D97-AF65-F5344CB8AC3E}">
        <p14:creationId xmlns:p14="http://schemas.microsoft.com/office/powerpoint/2010/main" val="3652795567"/>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89CDAB-0A6C-4B66-81EC-84F28D2DA0AE}"/>
              </a:ext>
            </a:extLst>
          </p:cNvPr>
          <p:cNvSpPr txBox="1"/>
          <p:nvPr/>
        </p:nvSpPr>
        <p:spPr>
          <a:xfrm>
            <a:off x="288387" y="1406042"/>
            <a:ext cx="11615225" cy="4843827"/>
          </a:xfrm>
          <a:prstGeom prst="rect">
            <a:avLst/>
          </a:prstGeom>
          <a:noFill/>
        </p:spPr>
        <p:txBody>
          <a:bodyPr wrap="square">
            <a:spAutoFit/>
          </a:bodyPr>
          <a:lstStyle/>
          <a:p>
            <a:pPr>
              <a:lnSpc>
                <a:spcPct val="107000"/>
              </a:lnSpc>
              <a:spcAft>
                <a:spcPts val="800"/>
              </a:spcAft>
              <a:tabLst>
                <a:tab pos="27051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Cicero 4</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Catiline Speech to the Senate (R. Harris from Cicero’s own text, recorded by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Tiro</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tabLst>
                <a:tab pos="27051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much longer,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Catilina</a:t>
            </a:r>
            <a:r>
              <a:rPr lang="en-GB" sz="1800" dirty="0">
                <a:effectLst/>
                <a:latin typeface="Calibri" panose="020F0502020204030204" pitchFamily="34" charset="0"/>
                <a:ea typeface="Calibri" panose="020F0502020204030204" pitchFamily="34" charset="0"/>
                <a:cs typeface="Times New Roman" panose="02020603050405020304" pitchFamily="18" charset="0"/>
              </a:rPr>
              <a:t>, will you try our patience?  How much longer must we put up with your madness?</a:t>
            </a:r>
          </a:p>
          <a:p>
            <a:pPr>
              <a:lnSpc>
                <a:spcPct val="107000"/>
              </a:lnSpc>
              <a:spcAft>
                <a:spcPts val="800"/>
              </a:spcAft>
              <a:tabLst>
                <a:tab pos="27051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‘Is there no end to your arrogance? Don’t you understand that we know what you’re up to? Don’t you appreciate that your conspiracy is uncovered? Do you think there’s a man among us who doesn’t know what you did last night – where you were, who came to your meeting, and what you agreed?’ </a:t>
            </a:r>
          </a:p>
          <a:p>
            <a:pPr>
              <a:lnSpc>
                <a:spcPct val="107000"/>
              </a:lnSpc>
              <a:spcAft>
                <a:spcPts val="800"/>
              </a:spcAft>
              <a:tabLst>
                <a:tab pos="27051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‘Oh, what times are these, and oh, what morals! [O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tempora</a:t>
            </a:r>
            <a:r>
              <a:rPr lang="en-GB" sz="1800" dirty="0">
                <a:effectLst/>
                <a:latin typeface="Calibri" panose="020F0502020204030204" pitchFamily="34" charset="0"/>
                <a:ea typeface="Calibri" panose="020F0502020204030204" pitchFamily="34" charset="0"/>
                <a:cs typeface="Times New Roman" panose="02020603050405020304" pitchFamily="18" charset="0"/>
              </a:rPr>
              <a:t>, o mores]</a:t>
            </a:r>
          </a:p>
          <a:p>
            <a:pPr>
              <a:lnSpc>
                <a:spcPct val="107000"/>
              </a:lnSpc>
              <a:spcAft>
                <a:spcPts val="800"/>
              </a:spcAft>
              <a:tabLst>
                <a:tab pos="27051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senate knows everything, the consul knows everything, and yet – this man is still alive!   Alive? Not just alive, gentlemen.  He attends the senate! He takes part in our debates. He listens to us. He watches us – and all the time he’s deciding who he’s going to kill! Is this how we serve the republic – simply by sitting here, hoping it’s not going to be us? How very brave we are! It’s been twenty days since we voted ourselves the authority to act. We have the sword – but we keep it sheathed! You ought to have been executed immediately,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Catilina</a:t>
            </a:r>
            <a:r>
              <a:rPr lang="en-GB" sz="1800" dirty="0">
                <a:effectLst/>
                <a:latin typeface="Calibri" panose="020F0502020204030204" pitchFamily="34" charset="0"/>
                <a:ea typeface="Calibri" panose="020F0502020204030204" pitchFamily="34" charset="0"/>
                <a:cs typeface="Times New Roman" panose="02020603050405020304" pitchFamily="18" charset="0"/>
              </a:rPr>
              <a:t>. Yet still you live. And as long as you live, you don’t give up your plotting – you increase it!’</a:t>
            </a:r>
          </a:p>
          <a:p>
            <a:pPr>
              <a:lnSpc>
                <a:spcPct val="107000"/>
              </a:lnSpc>
              <a:spcAft>
                <a:spcPts val="800"/>
              </a:spcAft>
              <a:tabLst>
                <a:tab pos="270510" algn="l"/>
              </a:tabLs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7051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continued over page</a:t>
            </a:r>
          </a:p>
        </p:txBody>
      </p:sp>
    </p:spTree>
    <p:extLst>
      <p:ext uri="{BB962C8B-B14F-4D97-AF65-F5344CB8AC3E}">
        <p14:creationId xmlns:p14="http://schemas.microsoft.com/office/powerpoint/2010/main" val="833219185"/>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4D75CC-F0B9-41F5-92BC-01841130272D}"/>
              </a:ext>
            </a:extLst>
          </p:cNvPr>
          <p:cNvSpPr txBox="1"/>
          <p:nvPr/>
        </p:nvSpPr>
        <p:spPr>
          <a:xfrm>
            <a:off x="0" y="716430"/>
            <a:ext cx="12192000" cy="5824095"/>
          </a:xfrm>
          <a:prstGeom prst="rect">
            <a:avLst/>
          </a:prstGeom>
          <a:noFill/>
        </p:spPr>
        <p:txBody>
          <a:bodyPr wrap="square">
            <a:spAutoFit/>
          </a:bodyPr>
          <a:lstStyle/>
          <a:p>
            <a:pPr>
              <a:lnSpc>
                <a:spcPct val="107000"/>
              </a:lnSpc>
              <a:spcAft>
                <a:spcPts val="800"/>
              </a:spcAft>
              <a:tabLst>
                <a:tab pos="270510" algn="l"/>
              </a:tabLst>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Continued from last page</a:t>
            </a:r>
          </a:p>
          <a:p>
            <a:pPr>
              <a:lnSpc>
                <a:spcPct val="107000"/>
              </a:lnSpc>
              <a:spcAft>
                <a:spcPts val="800"/>
              </a:spcAft>
              <a:tabLst>
                <a:tab pos="27051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‘Let’s go over the events of last night. You went to the street of the scythe-makers – I’ll be precise – to the house of Marcus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Laeca</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There you were joined by your criminal accomplices. Well, do you deny it? Why the silence? If you deny it, I’ll prove it. In fact, I see some of those who were with you here in the senate. In heaven’s name, where in the world are we? What country is this? What city are we living in? Here, gentlemen – here in our very midst, in this, the most sacred and important council in the world, there are men who want to destroy us, destroy our city, and extend that destruction to the entire world! ‘You were at the house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Laeca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Catilina</a:t>
            </a:r>
            <a:r>
              <a:rPr lang="en-GB" sz="1800" dirty="0">
                <a:effectLst/>
                <a:latin typeface="Calibri" panose="020F0502020204030204" pitchFamily="34" charset="0"/>
                <a:ea typeface="Calibri" panose="020F0502020204030204" pitchFamily="34" charset="0"/>
                <a:cs typeface="Times New Roman" panose="02020603050405020304" pitchFamily="18" charset="0"/>
              </a:rPr>
              <a:t>. You carved up the regions of Italy. You decided where you wanted each man to go. You said you would go yourself as soon I was dead. You chose parts of the city to be burnt. You sent two men to kill me. So I say to you, why don’t you finish the journey you have begun? At long last really leave the city! The gates are open. Be on your way! The rebel army awaits its general. </a:t>
            </a:r>
          </a:p>
          <a:p>
            <a:pPr>
              <a:lnSpc>
                <a:spcPct val="107000"/>
              </a:lnSpc>
              <a:spcAft>
                <a:spcPts val="800"/>
              </a:spcAft>
              <a:tabLst>
                <a:tab pos="27051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I give an order for you to be killed, there will remain in the state the rest of the conspirators. But if, as I have long been urging, you leave the city, you will drain from it that flood of sewage that for you are your accomplices and for the rest of us our deadly enemies. Well,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Catilina</a:t>
            </a:r>
            <a:r>
              <a:rPr lang="en-GB" sz="1800" dirty="0">
                <a:effectLst/>
                <a:latin typeface="Calibri" panose="020F0502020204030204" pitchFamily="34" charset="0"/>
                <a:ea typeface="Calibri" panose="020F0502020204030204" pitchFamily="34" charset="0"/>
                <a:cs typeface="Times New Roman" panose="02020603050405020304" pitchFamily="18" charset="0"/>
              </a:rPr>
              <a:t>? What are you waiting for? What’s left that can give you any pleasure in this city now? Beyond that conspiracy of ruined men, there isn’t a single person who doesn’t fear you, not one who doesn’t hate you.’</a:t>
            </a:r>
          </a:p>
          <a:p>
            <a:pPr>
              <a:lnSpc>
                <a:spcPct val="107000"/>
              </a:lnSpc>
              <a:spcAft>
                <a:spcPts val="800"/>
              </a:spcAft>
              <a:tabLst>
                <a:tab pos="27051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Let the traitors, then, depart!’ </a:t>
            </a:r>
          </a:p>
          <a:p>
            <a:pPr>
              <a:lnSpc>
                <a:spcPct val="107000"/>
              </a:lnSpc>
              <a:spcAft>
                <a:spcPts val="800"/>
              </a:spcAft>
              <a:tabLst>
                <a:tab pos="27051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‘Go forth,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Catilina</a:t>
            </a:r>
            <a:r>
              <a:rPr lang="en-GB" sz="1800" dirty="0">
                <a:effectLst/>
                <a:latin typeface="Calibri" panose="020F0502020204030204" pitchFamily="34" charset="0"/>
                <a:ea typeface="Calibri" panose="020F0502020204030204" pitchFamily="34" charset="0"/>
                <a:cs typeface="Times New Roman" panose="02020603050405020304" pitchFamily="18" charset="0"/>
              </a:rPr>
              <a:t>, to your iniquitous and wicked war, and so bring sure salvation to the republic, disaster and ruin on yourself, and destruction to those who have joined you. Jupiter, you will protect us, and visit on these evil men, alive or dead, your punishment eternal!’</a:t>
            </a:r>
          </a:p>
        </p:txBody>
      </p:sp>
    </p:spTree>
    <p:extLst>
      <p:ext uri="{BB962C8B-B14F-4D97-AF65-F5344CB8AC3E}">
        <p14:creationId xmlns:p14="http://schemas.microsoft.com/office/powerpoint/2010/main" val="2424971365"/>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B7C1-B23A-4421-9A08-509168283DE0}"/>
              </a:ext>
            </a:extLst>
          </p:cNvPr>
          <p:cNvSpPr>
            <a:spLocks noGrp="1"/>
          </p:cNvSpPr>
          <p:nvPr>
            <p:ph type="title"/>
          </p:nvPr>
        </p:nvSpPr>
        <p:spPr/>
        <p:txBody>
          <a:bodyPr/>
          <a:lstStyle/>
          <a:p>
            <a:r>
              <a:rPr lang="en-GB" dirty="0"/>
              <a:t>Some crime faction…</a:t>
            </a:r>
          </a:p>
        </p:txBody>
      </p:sp>
      <p:sp>
        <p:nvSpPr>
          <p:cNvPr id="3" name="Content Placeholder 2">
            <a:extLst>
              <a:ext uri="{FF2B5EF4-FFF2-40B4-BE49-F238E27FC236}">
                <a16:creationId xmlns:a16="http://schemas.microsoft.com/office/drawing/2014/main" id="{960886BD-F1F2-47E0-B75E-DA0D57449ADF}"/>
              </a:ext>
            </a:extLst>
          </p:cNvPr>
          <p:cNvSpPr>
            <a:spLocks noGrp="1"/>
          </p:cNvSpPr>
          <p:nvPr>
            <p:ph idx="1"/>
          </p:nvPr>
        </p:nvSpPr>
        <p:spPr/>
        <p:txBody>
          <a:bodyPr/>
          <a:lstStyle/>
          <a:p>
            <a:pPr>
              <a:buFont typeface="Arial" panose="020B0604020202020204" pitchFamily="34" charset="0"/>
              <a:buChar char="•"/>
            </a:pPr>
            <a:r>
              <a:rPr lang="en-GB" sz="2400" u="sng" dirty="0"/>
              <a:t>Stephen Saylor</a:t>
            </a:r>
            <a:r>
              <a:rPr lang="en-GB" sz="2400" dirty="0"/>
              <a:t>, </a:t>
            </a:r>
            <a:r>
              <a:rPr lang="en-GB" sz="2400" dirty="0" err="1"/>
              <a:t>Gordianus</a:t>
            </a:r>
            <a:r>
              <a:rPr lang="en-GB" sz="2400" dirty="0"/>
              <a:t> Series, (16 books).  1st century BC through to Caesar.  </a:t>
            </a:r>
            <a:r>
              <a:rPr lang="en-GB" sz="2400" dirty="0" err="1"/>
              <a:t>Gordianus</a:t>
            </a:r>
            <a:r>
              <a:rPr lang="en-GB" sz="2400" dirty="0"/>
              <a:t>, the Finder is a serious detective, but the novels are amusing in parts.  </a:t>
            </a:r>
            <a:r>
              <a:rPr lang="en-GB" sz="2400" dirty="0" err="1"/>
              <a:t>Gordianus</a:t>
            </a:r>
            <a:r>
              <a:rPr lang="en-GB" sz="2400" dirty="0"/>
              <a:t> interacts with </a:t>
            </a:r>
            <a:r>
              <a:rPr lang="en-GB" sz="2400" dirty="0">
                <a:hlinkClick r:id="rId3" tooltip="Sulla">
                  <a:extLst>
                    <a:ext uri="{A12FA001-AC4F-418D-AE19-62706E023703}">
                      <ahyp:hlinkClr xmlns:ahyp="http://schemas.microsoft.com/office/drawing/2018/hyperlinkcolor" val="tx"/>
                    </a:ext>
                  </a:extLst>
                </a:hlinkClick>
              </a:rPr>
              <a:t>Sulla</a:t>
            </a:r>
            <a:r>
              <a:rPr lang="en-GB" sz="2400" dirty="0"/>
              <a:t>, </a:t>
            </a:r>
            <a:r>
              <a:rPr lang="en-GB" sz="2400" dirty="0">
                <a:hlinkClick r:id="rId4" tooltip="Marcus Tullius Cicero">
                  <a:extLst>
                    <a:ext uri="{A12FA001-AC4F-418D-AE19-62706E023703}">
                      <ahyp:hlinkClr xmlns:ahyp="http://schemas.microsoft.com/office/drawing/2018/hyperlinkcolor" val="tx"/>
                    </a:ext>
                  </a:extLst>
                </a:hlinkClick>
              </a:rPr>
              <a:t>Cicero</a:t>
            </a:r>
            <a:r>
              <a:rPr lang="en-GB" sz="2400" dirty="0"/>
              <a:t>, </a:t>
            </a:r>
            <a:r>
              <a:rPr lang="en-GB" sz="2400" dirty="0">
                <a:hlinkClick r:id="rId5" tooltip="Marcus Crassus">
                  <a:extLst>
                    <a:ext uri="{A12FA001-AC4F-418D-AE19-62706E023703}">
                      <ahyp:hlinkClr xmlns:ahyp="http://schemas.microsoft.com/office/drawing/2018/hyperlinkcolor" val="tx"/>
                    </a:ext>
                  </a:extLst>
                </a:hlinkClick>
              </a:rPr>
              <a:t>Marcus Crassus</a:t>
            </a:r>
            <a:r>
              <a:rPr lang="en-GB" sz="2400" dirty="0"/>
              <a:t>,  </a:t>
            </a:r>
            <a:r>
              <a:rPr lang="en-GB" sz="2400" dirty="0">
                <a:hlinkClick r:id="rId6" tooltip="Catullus">
                  <a:extLst>
                    <a:ext uri="{A12FA001-AC4F-418D-AE19-62706E023703}">
                      <ahyp:hlinkClr xmlns:ahyp="http://schemas.microsoft.com/office/drawing/2018/hyperlinkcolor" val="tx"/>
                    </a:ext>
                  </a:extLst>
                </a:hlinkClick>
              </a:rPr>
              <a:t>Catullus</a:t>
            </a:r>
            <a:r>
              <a:rPr lang="en-GB" sz="2400" dirty="0"/>
              <a:t>, </a:t>
            </a:r>
            <a:r>
              <a:rPr lang="en-GB" sz="2400" dirty="0">
                <a:hlinkClick r:id="rId7" tooltip="Catiline">
                  <a:extLst>
                    <a:ext uri="{A12FA001-AC4F-418D-AE19-62706E023703}">
                      <ahyp:hlinkClr xmlns:ahyp="http://schemas.microsoft.com/office/drawing/2018/hyperlinkcolor" val="tx"/>
                    </a:ext>
                  </a:extLst>
                </a:hlinkClick>
              </a:rPr>
              <a:t>Catiline</a:t>
            </a:r>
            <a:r>
              <a:rPr lang="en-GB" sz="2400" dirty="0"/>
              <a:t>, </a:t>
            </a:r>
            <a:r>
              <a:rPr lang="en-GB" sz="2400" dirty="0">
                <a:hlinkClick r:id="rId8" tooltip="Pompey">
                  <a:extLst>
                    <a:ext uri="{A12FA001-AC4F-418D-AE19-62706E023703}">
                      <ahyp:hlinkClr xmlns:ahyp="http://schemas.microsoft.com/office/drawing/2018/hyperlinkcolor" val="tx"/>
                    </a:ext>
                  </a:extLst>
                </a:hlinkClick>
              </a:rPr>
              <a:t>Pompey</a:t>
            </a:r>
            <a:r>
              <a:rPr lang="en-GB" sz="2400" dirty="0"/>
              <a:t>, </a:t>
            </a:r>
            <a:r>
              <a:rPr lang="en-GB" sz="2400" dirty="0">
                <a:hlinkClick r:id="rId9" tooltip="Julius Caesar">
                  <a:extLst>
                    <a:ext uri="{A12FA001-AC4F-418D-AE19-62706E023703}">
                      <ahyp:hlinkClr xmlns:ahyp="http://schemas.microsoft.com/office/drawing/2018/hyperlinkcolor" val="tx"/>
                    </a:ext>
                  </a:extLst>
                </a:hlinkClick>
              </a:rPr>
              <a:t>Julius Caesar</a:t>
            </a:r>
            <a:r>
              <a:rPr lang="en-GB" sz="2400" dirty="0"/>
              <a:t>, </a:t>
            </a:r>
            <a:r>
              <a:rPr lang="en-GB" sz="2400" dirty="0">
                <a:hlinkClick r:id="rId10" tooltip="Quintus Sertorius">
                  <a:extLst>
                    <a:ext uri="{A12FA001-AC4F-418D-AE19-62706E023703}">
                      <ahyp:hlinkClr xmlns:ahyp="http://schemas.microsoft.com/office/drawing/2018/hyperlinkcolor" val="tx"/>
                    </a:ext>
                  </a:extLst>
                </a:hlinkClick>
              </a:rPr>
              <a:t>Quintus Sertorius</a:t>
            </a:r>
            <a:r>
              <a:rPr lang="en-GB" sz="2400" dirty="0"/>
              <a:t>, and </a:t>
            </a:r>
            <a:r>
              <a:rPr lang="en-GB" sz="2400" dirty="0">
                <a:hlinkClick r:id="rId11" tooltip="Mark Antony">
                  <a:extLst>
                    <a:ext uri="{A12FA001-AC4F-418D-AE19-62706E023703}">
                      <ahyp:hlinkClr xmlns:ahyp="http://schemas.microsoft.com/office/drawing/2018/hyperlinkcolor" val="tx"/>
                    </a:ext>
                  </a:extLst>
                </a:hlinkClick>
              </a:rPr>
              <a:t>Marc Antony</a:t>
            </a:r>
            <a:r>
              <a:rPr lang="en-GB" sz="2400" dirty="0"/>
              <a:t>. Frees and marries his slave, Bethesda.</a:t>
            </a:r>
          </a:p>
          <a:p>
            <a:pPr>
              <a:buFont typeface="Arial" panose="020B0604020202020204" pitchFamily="34" charset="0"/>
              <a:buChar char="•"/>
            </a:pPr>
            <a:endParaRPr lang="en-GB" sz="2400" dirty="0"/>
          </a:p>
          <a:p>
            <a:pPr>
              <a:buFont typeface="Arial" panose="020B0604020202020204" pitchFamily="34" charset="0"/>
              <a:buChar char="•"/>
            </a:pPr>
            <a:r>
              <a:rPr lang="en-GB" sz="2400" u="sng" dirty="0"/>
              <a:t>Lindsey Davis</a:t>
            </a:r>
            <a:r>
              <a:rPr lang="en-GB" sz="2400" dirty="0"/>
              <a:t>, Falco Series (20 books), followed by Flavia Alba (Falco’s adopted daughter) Series (9 books) and others. Set in time of Vespasian (1st Century AD) i.e., post Claudius, Augustus, Tiberius, Caligula and co. Falco is a successful “finder” (detective), solving mainly murders.  He rises from the Plebian to the Equestrian rank, marries the Aristocratic and very smart Helena Justina.  Funny.</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135717918"/>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7980-2F72-4F5D-A318-4854FB105687}"/>
              </a:ext>
            </a:extLst>
          </p:cNvPr>
          <p:cNvSpPr>
            <a:spLocks noGrp="1"/>
          </p:cNvSpPr>
          <p:nvPr>
            <p:ph type="title"/>
          </p:nvPr>
        </p:nvSpPr>
        <p:spPr/>
        <p:txBody>
          <a:bodyPr/>
          <a:lstStyle/>
          <a:p>
            <a:r>
              <a:rPr lang="en-GB" dirty="0"/>
              <a:t>Some modern faction</a:t>
            </a:r>
          </a:p>
        </p:txBody>
      </p:sp>
      <p:sp>
        <p:nvSpPr>
          <p:cNvPr id="3" name="Content Placeholder 2">
            <a:extLst>
              <a:ext uri="{FF2B5EF4-FFF2-40B4-BE49-F238E27FC236}">
                <a16:creationId xmlns:a16="http://schemas.microsoft.com/office/drawing/2014/main" id="{7054F5AC-D950-48E7-ADE1-24AD7C037ED6}"/>
              </a:ext>
            </a:extLst>
          </p:cNvPr>
          <p:cNvSpPr>
            <a:spLocks noGrp="1"/>
          </p:cNvSpPr>
          <p:nvPr>
            <p:ph idx="1"/>
          </p:nvPr>
        </p:nvSpPr>
        <p:spPr/>
        <p:txBody>
          <a:bodyPr/>
          <a:lstStyle/>
          <a:p>
            <a:pPr>
              <a:buFont typeface="Arial" panose="020B0604020202020204" pitchFamily="34" charset="0"/>
              <a:buChar char="•"/>
            </a:pPr>
            <a:r>
              <a:rPr lang="en-GB" sz="2400" b="1" u="sng" dirty="0"/>
              <a:t>Robert Graves</a:t>
            </a:r>
            <a:r>
              <a:rPr lang="en-GB" sz="2400" b="1" dirty="0"/>
              <a:t>, I Claudius and Claudius the God. Classics by the master.</a:t>
            </a:r>
          </a:p>
          <a:p>
            <a:pPr>
              <a:buFont typeface="Arial" panose="020B0604020202020204" pitchFamily="34" charset="0"/>
              <a:buChar char="•"/>
            </a:pPr>
            <a:endParaRPr lang="en-GB" sz="2400" b="1" dirty="0"/>
          </a:p>
          <a:p>
            <a:pPr>
              <a:buFont typeface="Arial" panose="020B0604020202020204" pitchFamily="34" charset="0"/>
              <a:buChar char="•"/>
            </a:pPr>
            <a:r>
              <a:rPr lang="en-GB" sz="2400" b="1" u="sng" dirty="0"/>
              <a:t>Robert Harris </a:t>
            </a:r>
            <a:r>
              <a:rPr lang="en-GB" sz="2400" b="1" dirty="0"/>
              <a:t>Cicero Trilogy The Cicero Trilogy, Amazon  (3 books, last volume 2021  – more to come?).  Based mainly on Cicero’s recorded speeches.</a:t>
            </a:r>
          </a:p>
          <a:p>
            <a:pPr>
              <a:buFont typeface="Arial" panose="020B0604020202020204" pitchFamily="34" charset="0"/>
              <a:buChar char="•"/>
            </a:pPr>
            <a:endParaRPr lang="en-GB" sz="2400" b="1" dirty="0"/>
          </a:p>
          <a:p>
            <a:pPr>
              <a:buFont typeface="Arial" panose="020B0604020202020204" pitchFamily="34" charset="0"/>
              <a:buChar char="•"/>
            </a:pPr>
            <a:r>
              <a:rPr lang="en-GB" sz="2400" b="1" u="sng" dirty="0"/>
              <a:t>Conn </a:t>
            </a:r>
            <a:r>
              <a:rPr lang="en-GB" sz="2400" b="1" u="sng" dirty="0" err="1"/>
              <a:t>Igulden</a:t>
            </a:r>
            <a:r>
              <a:rPr lang="en-GB" sz="2400" b="1" u="sng" dirty="0"/>
              <a:t> </a:t>
            </a:r>
            <a:r>
              <a:rPr lang="en-GB" sz="2400" b="1" dirty="0"/>
              <a:t>Emperor Series, Amazon (5 books), focussed on Caesar, passing from the Republic, inc. Sulla’s Dictatorship, the triumvirate and on to Octavian wreaking revenge.  Meet Brutus, Marc Anthony and the usual characters with lean and hungry looks.  Pompey is past his best. Bump into/off Mithridates, Vercingetorix, Spartacus and the lovely Cleopatra.</a:t>
            </a:r>
          </a:p>
        </p:txBody>
      </p:sp>
    </p:spTree>
    <p:extLst>
      <p:ext uri="{BB962C8B-B14F-4D97-AF65-F5344CB8AC3E}">
        <p14:creationId xmlns:p14="http://schemas.microsoft.com/office/powerpoint/2010/main" val="1102982159"/>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6667-06CA-4E4C-AF2C-76456D3BA2B3}"/>
              </a:ext>
            </a:extLst>
          </p:cNvPr>
          <p:cNvSpPr>
            <a:spLocks noGrp="1"/>
          </p:cNvSpPr>
          <p:nvPr>
            <p:ph type="title"/>
          </p:nvPr>
        </p:nvSpPr>
        <p:spPr>
          <a:xfrm>
            <a:off x="914400" y="609600"/>
            <a:ext cx="10363200" cy="837063"/>
          </a:xfrm>
        </p:spPr>
        <p:txBody>
          <a:bodyPr/>
          <a:lstStyle/>
          <a:p>
            <a:r>
              <a:rPr lang="en-GB" b="1" dirty="0"/>
              <a:t>Structure of Republic -SPQR</a:t>
            </a:r>
          </a:p>
        </p:txBody>
      </p:sp>
      <p:pic>
        <p:nvPicPr>
          <p:cNvPr id="20482" name="Picture 2">
            <a:extLst>
              <a:ext uri="{FF2B5EF4-FFF2-40B4-BE49-F238E27FC236}">
                <a16:creationId xmlns:a16="http://schemas.microsoft.com/office/drawing/2014/main" id="{B974F9DF-EAAA-44AB-97A7-C971FB086519}"/>
              </a:ext>
            </a:extLst>
          </p:cNvPr>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14400" y="1636595"/>
            <a:ext cx="10058400" cy="5221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337494"/>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8EF5-56F3-4951-9983-22430875F923}"/>
              </a:ext>
            </a:extLst>
          </p:cNvPr>
          <p:cNvSpPr>
            <a:spLocks noGrp="1"/>
          </p:cNvSpPr>
          <p:nvPr>
            <p:ph type="title"/>
          </p:nvPr>
        </p:nvSpPr>
        <p:spPr/>
        <p:txBody>
          <a:bodyPr/>
          <a:lstStyle/>
          <a:p>
            <a:r>
              <a:rPr lang="en-GB" dirty="0"/>
              <a:t>How did it work?</a:t>
            </a:r>
          </a:p>
        </p:txBody>
      </p:sp>
      <p:sp>
        <p:nvSpPr>
          <p:cNvPr id="3" name="Content Placeholder 2">
            <a:extLst>
              <a:ext uri="{FF2B5EF4-FFF2-40B4-BE49-F238E27FC236}">
                <a16:creationId xmlns:a16="http://schemas.microsoft.com/office/drawing/2014/main" id="{2FB0924D-AA0F-438A-AE10-48E5F884D066}"/>
              </a:ext>
            </a:extLst>
          </p:cNvPr>
          <p:cNvSpPr>
            <a:spLocks noGrp="1"/>
          </p:cNvSpPr>
          <p:nvPr>
            <p:ph idx="1"/>
          </p:nvPr>
        </p:nvSpPr>
        <p:spPr>
          <a:xfrm>
            <a:off x="914400" y="1752600"/>
            <a:ext cx="10363200" cy="4114800"/>
          </a:xfrm>
        </p:spPr>
        <p:txBody>
          <a:bodyPr/>
          <a:lstStyle/>
          <a:p>
            <a:pPr>
              <a:buFont typeface="Arial" panose="020B0604020202020204" pitchFamily="34" charset="0"/>
              <a:buChar char="•"/>
            </a:pPr>
            <a:r>
              <a:rPr lang="en-GB" sz="2800" b="0" i="0" dirty="0">
                <a:solidFill>
                  <a:srgbClr val="000000"/>
                </a:solidFill>
                <a:effectLst/>
                <a:latin typeface="Times New Roman" panose="02020603050405020304" pitchFamily="18" charset="0"/>
              </a:rPr>
              <a:t>The republic was run by the Senate.  The senate passed all laws and collected all taxes.  All members of the Senate were of the Patrician or wealthy landowner class.</a:t>
            </a:r>
          </a:p>
          <a:p>
            <a:pPr>
              <a:buFont typeface="Arial" panose="020B0604020202020204" pitchFamily="34" charset="0"/>
              <a:buChar char="•"/>
            </a:pPr>
            <a:r>
              <a:rPr lang="en-GB" sz="2800" b="0" i="0" dirty="0">
                <a:solidFill>
                  <a:srgbClr val="000000"/>
                </a:solidFill>
                <a:effectLst/>
                <a:latin typeface="Times New Roman" panose="02020603050405020304" pitchFamily="18" charset="0"/>
              </a:rPr>
              <a:t>Two consuls presided over the Senate, and also controlled the army (legions).  </a:t>
            </a:r>
            <a:r>
              <a:rPr lang="en-GB" sz="2800" dirty="0">
                <a:solidFill>
                  <a:srgbClr val="000000"/>
                </a:solidFill>
                <a:latin typeface="Times New Roman" panose="02020603050405020304" pitchFamily="18" charset="0"/>
              </a:rPr>
              <a:t>S</a:t>
            </a:r>
            <a:r>
              <a:rPr lang="en-GB" sz="2800" b="0" i="0" dirty="0">
                <a:solidFill>
                  <a:srgbClr val="000000"/>
                </a:solidFill>
                <a:effectLst/>
                <a:latin typeface="Times New Roman" panose="02020603050405020304" pitchFamily="18" charset="0"/>
              </a:rPr>
              <a:t>enator were selected by the Consuls for life from the Patrician upper class. Consul were elected by a majority of the popular vote (in person on the Field of Mars).</a:t>
            </a:r>
          </a:p>
          <a:p>
            <a:pPr>
              <a:buFont typeface="Arial" panose="020B0604020202020204" pitchFamily="34" charset="0"/>
              <a:buChar char="•"/>
            </a:pPr>
            <a:r>
              <a:rPr lang="en-GB" sz="2800" dirty="0">
                <a:solidFill>
                  <a:srgbClr val="000000"/>
                </a:solidFill>
                <a:latin typeface="Times New Roman" panose="02020603050405020304" pitchFamily="18" charset="0"/>
              </a:rPr>
              <a:t>A college of ten tribunes of the plebs acted as a check on the authority of the senate and annual magistrates, holding the power to veto  legislation.</a:t>
            </a:r>
          </a:p>
          <a:p>
            <a:endParaRPr lang="en-GB" dirty="0"/>
          </a:p>
        </p:txBody>
      </p:sp>
    </p:spTree>
    <p:extLst>
      <p:ext uri="{BB962C8B-B14F-4D97-AF65-F5344CB8AC3E}">
        <p14:creationId xmlns:p14="http://schemas.microsoft.com/office/powerpoint/2010/main" val="2688291943"/>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A556-2905-42AA-BD44-F3713C8F5191}"/>
              </a:ext>
            </a:extLst>
          </p:cNvPr>
          <p:cNvSpPr>
            <a:spLocks noGrp="1"/>
          </p:cNvSpPr>
          <p:nvPr>
            <p:ph type="title"/>
          </p:nvPr>
        </p:nvSpPr>
        <p:spPr/>
        <p:txBody>
          <a:bodyPr/>
          <a:lstStyle/>
          <a:p>
            <a:r>
              <a:rPr lang="en-GB" dirty="0"/>
              <a:t>Laws </a:t>
            </a:r>
          </a:p>
        </p:txBody>
      </p:sp>
      <p:sp>
        <p:nvSpPr>
          <p:cNvPr id="3" name="Content Placeholder 2">
            <a:extLst>
              <a:ext uri="{FF2B5EF4-FFF2-40B4-BE49-F238E27FC236}">
                <a16:creationId xmlns:a16="http://schemas.microsoft.com/office/drawing/2014/main" id="{92A9622D-7953-4362-A3E2-00B57B44788E}"/>
              </a:ext>
            </a:extLst>
          </p:cNvPr>
          <p:cNvSpPr>
            <a:spLocks noGrp="1"/>
          </p:cNvSpPr>
          <p:nvPr>
            <p:ph idx="1"/>
          </p:nvPr>
        </p:nvSpPr>
        <p:spPr>
          <a:xfrm>
            <a:off x="914400" y="1752600"/>
            <a:ext cx="10363200" cy="4114800"/>
          </a:xfrm>
        </p:spPr>
        <p:txBody>
          <a:bodyPr/>
          <a:lstStyle/>
          <a:p>
            <a:pPr>
              <a:buFont typeface="Arial" panose="020B0604020202020204" pitchFamily="34" charset="0"/>
              <a:buChar char="•"/>
            </a:pPr>
            <a:r>
              <a:rPr lang="en-GB" sz="2800" i="0" dirty="0">
                <a:solidFill>
                  <a:srgbClr val="202122"/>
                </a:solidFill>
                <a:effectLst/>
                <a:latin typeface="+mj-lt"/>
              </a:rPr>
              <a:t>Roman law is the </a:t>
            </a:r>
            <a:r>
              <a:rPr lang="en-GB" sz="2800" i="0" u="none" strike="noStrike" dirty="0">
                <a:solidFill>
                  <a:srgbClr val="0645AD"/>
                </a:solidFill>
                <a:effectLst/>
                <a:latin typeface="+mj-lt"/>
                <a:hlinkClick r:id="rId3" tooltip="Law"/>
              </a:rPr>
              <a:t>legal</a:t>
            </a:r>
            <a:r>
              <a:rPr lang="en-GB" sz="2800" i="0" dirty="0">
                <a:solidFill>
                  <a:srgbClr val="202122"/>
                </a:solidFill>
                <a:effectLst/>
                <a:latin typeface="+mj-lt"/>
              </a:rPr>
              <a:t> system of </a:t>
            </a:r>
            <a:r>
              <a:rPr lang="en-GB" sz="2800" i="0" u="none" strike="noStrike" dirty="0">
                <a:solidFill>
                  <a:srgbClr val="0645AD"/>
                </a:solidFill>
                <a:effectLst/>
                <a:latin typeface="+mj-lt"/>
                <a:hlinkClick r:id="rId4" tooltip="Ancient Rome"/>
              </a:rPr>
              <a:t>ancient Rome</a:t>
            </a:r>
            <a:r>
              <a:rPr lang="en-GB" sz="2800" i="0" dirty="0">
                <a:solidFill>
                  <a:srgbClr val="202122"/>
                </a:solidFill>
                <a:effectLst/>
                <a:latin typeface="+mj-lt"/>
              </a:rPr>
              <a:t>, over 1,000 years from the </a:t>
            </a:r>
            <a:r>
              <a:rPr lang="en-GB" sz="2800" i="0" u="none" strike="noStrike" dirty="0">
                <a:solidFill>
                  <a:srgbClr val="0645AD"/>
                </a:solidFill>
                <a:effectLst/>
                <a:latin typeface="+mj-lt"/>
                <a:hlinkClick r:id="rId5" tooltip="Twelve Tables"/>
              </a:rPr>
              <a:t>Twelve Tables</a:t>
            </a:r>
            <a:r>
              <a:rPr lang="en-GB" sz="2800" i="0" dirty="0">
                <a:solidFill>
                  <a:srgbClr val="202122"/>
                </a:solidFill>
                <a:effectLst/>
                <a:latin typeface="+mj-lt"/>
              </a:rPr>
              <a:t> (c. 449 BC), to the </a:t>
            </a:r>
            <a:r>
              <a:rPr lang="en-GB" sz="2800" i="1" u="none" strike="noStrike" dirty="0">
                <a:solidFill>
                  <a:srgbClr val="0645AD"/>
                </a:solidFill>
                <a:effectLst/>
                <a:latin typeface="+mj-lt"/>
                <a:hlinkClick r:id="rId6" tooltip="Corpus Juris Civilis"/>
              </a:rPr>
              <a:t>Corpus Juris Civilis</a:t>
            </a:r>
            <a:r>
              <a:rPr lang="en-GB" sz="2800" i="0" dirty="0">
                <a:solidFill>
                  <a:srgbClr val="202122"/>
                </a:solidFill>
                <a:effectLst/>
                <a:latin typeface="+mj-lt"/>
              </a:rPr>
              <a:t> (AD 529) of  </a:t>
            </a:r>
            <a:r>
              <a:rPr lang="en-GB" sz="2800" dirty="0">
                <a:solidFill>
                  <a:srgbClr val="0645AD"/>
                </a:solidFill>
                <a:latin typeface="+mj-lt"/>
              </a:rPr>
              <a:t>Justinian, Byzantium</a:t>
            </a:r>
            <a:r>
              <a:rPr lang="en-GB" sz="2800" i="0" dirty="0">
                <a:solidFill>
                  <a:srgbClr val="202122"/>
                </a:solidFill>
                <a:effectLst/>
                <a:latin typeface="+mj-lt"/>
              </a:rPr>
              <a:t>. </a:t>
            </a:r>
          </a:p>
          <a:p>
            <a:pPr>
              <a:buFont typeface="Arial" panose="020B0604020202020204" pitchFamily="34" charset="0"/>
              <a:buChar char="•"/>
            </a:pPr>
            <a:r>
              <a:rPr lang="en-GB" sz="2800" i="0" dirty="0">
                <a:solidFill>
                  <a:srgbClr val="202122"/>
                </a:solidFill>
                <a:effectLst/>
                <a:latin typeface="+mj-lt"/>
              </a:rPr>
              <a:t>Roman law is the basis for </a:t>
            </a:r>
            <a:r>
              <a:rPr lang="en-GB" sz="2800" i="0" u="none" strike="noStrike" dirty="0">
                <a:solidFill>
                  <a:srgbClr val="0645AD"/>
                </a:solidFill>
                <a:effectLst/>
                <a:latin typeface="+mj-lt"/>
                <a:hlinkClick r:id="rId7" tooltip="Civil law (legal system)"/>
              </a:rPr>
              <a:t>civil law</a:t>
            </a:r>
            <a:r>
              <a:rPr lang="en-GB" sz="2800" i="0" dirty="0">
                <a:solidFill>
                  <a:srgbClr val="202122"/>
                </a:solidFill>
                <a:effectLst/>
                <a:latin typeface="+mj-lt"/>
              </a:rPr>
              <a:t>, the widely used legal system today. (Civil=Roman based, </a:t>
            </a:r>
            <a:r>
              <a:rPr lang="en-GB" sz="2800" i="0" dirty="0" err="1">
                <a:solidFill>
                  <a:srgbClr val="202122"/>
                </a:solidFill>
                <a:effectLst/>
                <a:latin typeface="+mj-lt"/>
              </a:rPr>
              <a:t>cf</a:t>
            </a:r>
            <a:r>
              <a:rPr lang="en-GB" sz="2800" i="0" dirty="0">
                <a:solidFill>
                  <a:srgbClr val="202122"/>
                </a:solidFill>
                <a:effectLst/>
                <a:latin typeface="+mj-lt"/>
              </a:rPr>
              <a:t> Common Law).The historical importance of Roman law is reflected by the continued use of </a:t>
            </a:r>
            <a:r>
              <a:rPr lang="en-GB" sz="2800" i="0" u="none" strike="noStrike" dirty="0">
                <a:solidFill>
                  <a:srgbClr val="0645AD"/>
                </a:solidFill>
                <a:effectLst/>
                <a:latin typeface="+mj-lt"/>
                <a:hlinkClick r:id="rId8" tooltip="List of legal Latin terms"/>
              </a:rPr>
              <a:t>Latin legal terminology</a:t>
            </a:r>
            <a:r>
              <a:rPr lang="en-GB" sz="2800" i="0" dirty="0">
                <a:solidFill>
                  <a:srgbClr val="202122"/>
                </a:solidFill>
                <a:effectLst/>
                <a:latin typeface="+mj-lt"/>
              </a:rPr>
              <a:t> in many legal systems influenced by it, including </a:t>
            </a:r>
            <a:r>
              <a:rPr lang="en-GB" sz="2800" i="0" u="none" strike="noStrike" dirty="0">
                <a:solidFill>
                  <a:srgbClr val="0645AD"/>
                </a:solidFill>
                <a:effectLst/>
                <a:latin typeface="+mj-lt"/>
                <a:hlinkClick r:id="rId9" tooltip="Common law"/>
              </a:rPr>
              <a:t>common law</a:t>
            </a:r>
            <a:r>
              <a:rPr lang="en-GB" sz="2800" i="0" dirty="0">
                <a:solidFill>
                  <a:srgbClr val="202122"/>
                </a:solidFill>
                <a:effectLst/>
                <a:latin typeface="+mj-lt"/>
              </a:rPr>
              <a:t>.</a:t>
            </a:r>
            <a:endParaRPr lang="en-GB" sz="2800" dirty="0">
              <a:latin typeface="+mj-lt"/>
            </a:endParaRPr>
          </a:p>
          <a:p>
            <a:pPr>
              <a:buFont typeface="Arial" panose="020B0604020202020204" pitchFamily="34" charset="0"/>
              <a:buChar char="•"/>
            </a:pPr>
            <a:r>
              <a:rPr lang="en-GB" sz="2800" dirty="0">
                <a:latin typeface="+mj-lt"/>
              </a:rPr>
              <a:t>Most European legal systems based on Justinian’s Digest and Institutes, e.g. Napoleonic Code, much of Scots Law…) (see RW Lee, Elements of Roman Law)</a:t>
            </a:r>
          </a:p>
          <a:p>
            <a:endParaRPr lang="en-GB" dirty="0"/>
          </a:p>
        </p:txBody>
      </p:sp>
    </p:spTree>
    <p:extLst>
      <p:ext uri="{BB962C8B-B14F-4D97-AF65-F5344CB8AC3E}">
        <p14:creationId xmlns:p14="http://schemas.microsoft.com/office/powerpoint/2010/main" val="4171821552"/>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C6B08-34BF-46A3-A039-3934F734439E}"/>
              </a:ext>
            </a:extLst>
          </p:cNvPr>
          <p:cNvSpPr>
            <a:spLocks noGrp="1"/>
          </p:cNvSpPr>
          <p:nvPr>
            <p:ph type="title"/>
          </p:nvPr>
        </p:nvSpPr>
        <p:spPr/>
        <p:txBody>
          <a:bodyPr/>
          <a:lstStyle/>
          <a:p>
            <a:endParaRPr lang="en-GB"/>
          </a:p>
        </p:txBody>
      </p:sp>
      <p:pic>
        <p:nvPicPr>
          <p:cNvPr id="16386" name="Picture 2" descr="See the source image">
            <a:extLst>
              <a:ext uri="{FF2B5EF4-FFF2-40B4-BE49-F238E27FC236}">
                <a16:creationId xmlns:a16="http://schemas.microsoft.com/office/drawing/2014/main" id="{25A34FB4-8910-4FA1-ADA9-7D3D009DB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0"/>
            <a:ext cx="112283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AC1AAD-0A07-44F4-9ADF-996CF7EAA2E8}"/>
              </a:ext>
            </a:extLst>
          </p:cNvPr>
          <p:cNvSpPr txBox="1"/>
          <p:nvPr/>
        </p:nvSpPr>
        <p:spPr>
          <a:xfrm>
            <a:off x="4346917" y="422031"/>
            <a:ext cx="4515729" cy="646331"/>
          </a:xfrm>
          <a:prstGeom prst="rect">
            <a:avLst/>
          </a:prstGeom>
          <a:noFill/>
        </p:spPr>
        <p:txBody>
          <a:bodyPr wrap="square" rtlCol="0">
            <a:spAutoFit/>
          </a:bodyPr>
          <a:lstStyle/>
          <a:p>
            <a:r>
              <a:rPr lang="en-GB" sz="3600" dirty="0"/>
              <a:t>The Roman Empire</a:t>
            </a:r>
          </a:p>
        </p:txBody>
      </p:sp>
    </p:spTree>
    <p:extLst>
      <p:ext uri="{BB962C8B-B14F-4D97-AF65-F5344CB8AC3E}">
        <p14:creationId xmlns:p14="http://schemas.microsoft.com/office/powerpoint/2010/main" val="2563598718"/>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ABE2-8961-4121-B628-58DFCF22890D}"/>
              </a:ext>
            </a:extLst>
          </p:cNvPr>
          <p:cNvSpPr>
            <a:spLocks noGrp="1"/>
          </p:cNvSpPr>
          <p:nvPr>
            <p:ph type="title"/>
          </p:nvPr>
        </p:nvSpPr>
        <p:spPr>
          <a:xfrm>
            <a:off x="914400" y="7495"/>
            <a:ext cx="10363200" cy="1143000"/>
          </a:xfrm>
        </p:spPr>
        <p:txBody>
          <a:bodyPr/>
          <a:lstStyle/>
          <a:p>
            <a:r>
              <a:rPr lang="en-GB" dirty="0"/>
              <a:t>Means of execution</a:t>
            </a:r>
          </a:p>
        </p:txBody>
      </p:sp>
      <p:sp>
        <p:nvSpPr>
          <p:cNvPr id="3" name="Content Placeholder 2">
            <a:extLst>
              <a:ext uri="{FF2B5EF4-FFF2-40B4-BE49-F238E27FC236}">
                <a16:creationId xmlns:a16="http://schemas.microsoft.com/office/drawing/2014/main" id="{54743715-14BF-4BBA-87CC-FFF1C21205A3}"/>
              </a:ext>
            </a:extLst>
          </p:cNvPr>
          <p:cNvSpPr>
            <a:spLocks noGrp="1"/>
          </p:cNvSpPr>
          <p:nvPr>
            <p:ph idx="1"/>
          </p:nvPr>
        </p:nvSpPr>
        <p:spPr>
          <a:xfrm>
            <a:off x="914400" y="1150495"/>
            <a:ext cx="10363200" cy="4114800"/>
          </a:xfrm>
        </p:spPr>
        <p:txBody>
          <a:bodyPr/>
          <a:lstStyle/>
          <a:p>
            <a:pPr>
              <a:buFont typeface="Arial" panose="020B0604020202020204" pitchFamily="34" charset="0"/>
              <a:buChar char="•"/>
            </a:pPr>
            <a:r>
              <a:rPr lang="en-GB" sz="1800" dirty="0">
                <a:solidFill>
                  <a:srgbClr val="222222"/>
                </a:solidFill>
                <a:effectLst/>
                <a:latin typeface="Times New Roman" panose="02020603050405020304" pitchFamily="18" charset="0"/>
                <a:ea typeface="Times New Roman" panose="02020603050405020304" pitchFamily="18" charset="0"/>
              </a:rPr>
              <a:t> </a:t>
            </a:r>
            <a:r>
              <a:rPr lang="en-GB" sz="2400" dirty="0" err="1">
                <a:solidFill>
                  <a:srgbClr val="222222"/>
                </a:solidFill>
                <a:effectLst/>
                <a:latin typeface="Times New Roman" panose="02020603050405020304" pitchFamily="18" charset="0"/>
                <a:ea typeface="Times New Roman" panose="02020603050405020304" pitchFamily="18" charset="0"/>
              </a:rPr>
              <a:t>Poena</a:t>
            </a:r>
            <a:r>
              <a:rPr lang="en-GB" sz="2400" dirty="0">
                <a:solidFill>
                  <a:srgbClr val="222222"/>
                </a:solidFill>
                <a:effectLst/>
                <a:latin typeface="Times New Roman" panose="02020603050405020304" pitchFamily="18" charset="0"/>
                <a:ea typeface="Times New Roman" panose="02020603050405020304" pitchFamily="18" charset="0"/>
              </a:rPr>
              <a:t> </a:t>
            </a:r>
            <a:r>
              <a:rPr lang="en-GB" sz="2400" dirty="0" err="1">
                <a:solidFill>
                  <a:srgbClr val="222222"/>
                </a:solidFill>
                <a:effectLst/>
                <a:latin typeface="Times New Roman" panose="02020603050405020304" pitchFamily="18" charset="0"/>
                <a:ea typeface="Times New Roman" panose="02020603050405020304" pitchFamily="18" charset="0"/>
              </a:rPr>
              <a:t>cullei</a:t>
            </a:r>
            <a:r>
              <a:rPr lang="en-GB" sz="2400" dirty="0">
                <a:solidFill>
                  <a:srgbClr val="222222"/>
                </a:solidFill>
                <a:effectLst/>
                <a:latin typeface="Times New Roman" panose="02020603050405020304" pitchFamily="18" charset="0"/>
                <a:ea typeface="Times New Roman" panose="02020603050405020304" pitchFamily="18" charset="0"/>
              </a:rPr>
              <a:t> -For parricide - vi</a:t>
            </a:r>
            <a:r>
              <a:rPr lang="en-GB" sz="2400" dirty="0">
                <a:solidFill>
                  <a:srgbClr val="000000"/>
                </a:solidFill>
                <a:effectLst/>
                <a:latin typeface="Times New Roman" panose="02020603050405020304" pitchFamily="18" charset="0"/>
                <a:ea typeface="Times New Roman" panose="02020603050405020304" pitchFamily="18" charset="0"/>
              </a:rPr>
              <a:t>ctim put into a sack with a monkey, a snake, a dog, and a rooster, and thrown into the Tiber..</a:t>
            </a:r>
            <a:endParaRPr lang="en-GB" sz="2400" dirty="0">
              <a:effectLst/>
              <a:latin typeface="Times New Roman" panose="02020603050405020304" pitchFamily="18" charset="0"/>
              <a:ea typeface="Times New Roman" panose="02020603050405020304" pitchFamily="18" charset="0"/>
            </a:endParaRPr>
          </a:p>
          <a:p>
            <a:pPr>
              <a:buFont typeface="Arial" panose="020B0604020202020204" pitchFamily="34" charset="0"/>
              <a:buChar char="•"/>
            </a:pPr>
            <a:r>
              <a:rPr lang="en-GB" sz="2400" dirty="0">
                <a:solidFill>
                  <a:srgbClr val="222222"/>
                </a:solidFill>
                <a:effectLst/>
                <a:latin typeface="Times New Roman" panose="02020603050405020304" pitchFamily="18" charset="0"/>
                <a:ea typeface="Times New Roman" panose="02020603050405020304" pitchFamily="18" charset="0"/>
              </a:rPr>
              <a:t>Thrown from the Tarpeian Rock (cliff on the southern end of Capitoline Hill).</a:t>
            </a:r>
            <a:endParaRPr lang="en-GB" sz="2400" dirty="0">
              <a:effectLst/>
              <a:latin typeface="Times New Roman" panose="02020603050405020304" pitchFamily="18" charset="0"/>
              <a:ea typeface="Times New Roman" panose="02020603050405020304" pitchFamily="18" charset="0"/>
            </a:endParaRPr>
          </a:p>
          <a:p>
            <a:pPr>
              <a:buFont typeface="Arial" panose="020B0604020202020204" pitchFamily="34" charset="0"/>
              <a:buChar char="•"/>
            </a:pPr>
            <a:r>
              <a:rPr lang="en-GB" sz="2400" dirty="0">
                <a:solidFill>
                  <a:srgbClr val="222222"/>
                </a:solidFill>
                <a:effectLst/>
                <a:latin typeface="Times New Roman" panose="02020603050405020304" pitchFamily="18" charset="0"/>
                <a:ea typeface="Times New Roman" panose="02020603050405020304" pitchFamily="18" charset="0"/>
              </a:rPr>
              <a:t>Strangulation</a:t>
            </a:r>
            <a:endParaRPr lang="en-GB" sz="2400" dirty="0">
              <a:effectLst/>
              <a:latin typeface="Times New Roman" panose="02020603050405020304" pitchFamily="18" charset="0"/>
              <a:ea typeface="Times New Roman" panose="02020603050405020304" pitchFamily="18" charset="0"/>
            </a:endParaRPr>
          </a:p>
          <a:p>
            <a:pPr>
              <a:buFont typeface="Arial" panose="020B0604020202020204" pitchFamily="34" charset="0"/>
              <a:buChar char="•"/>
            </a:pPr>
            <a:r>
              <a:rPr lang="en-GB" sz="2400" dirty="0">
                <a:solidFill>
                  <a:srgbClr val="222222"/>
                </a:solidFill>
                <a:effectLst/>
                <a:latin typeface="Times New Roman" panose="02020603050405020304" pitchFamily="18" charset="0"/>
                <a:ea typeface="Times New Roman" panose="02020603050405020304" pitchFamily="18" charset="0"/>
              </a:rPr>
              <a:t>Burned alive</a:t>
            </a:r>
            <a:endParaRPr lang="en-GB" sz="2400" dirty="0">
              <a:effectLst/>
              <a:latin typeface="Times New Roman" panose="02020603050405020304" pitchFamily="18" charset="0"/>
              <a:ea typeface="Times New Roman" panose="02020603050405020304" pitchFamily="18" charset="0"/>
            </a:endParaRPr>
          </a:p>
          <a:p>
            <a:pPr>
              <a:buFont typeface="Arial" panose="020B0604020202020204" pitchFamily="34" charset="0"/>
              <a:buChar char="•"/>
            </a:pPr>
            <a:r>
              <a:rPr lang="en-GB" sz="2400" dirty="0">
                <a:solidFill>
                  <a:srgbClr val="222222"/>
                </a:solidFill>
                <a:effectLst/>
                <a:latin typeface="Times New Roman" panose="02020603050405020304" pitchFamily="18" charset="0"/>
                <a:ea typeface="Times New Roman" panose="02020603050405020304" pitchFamily="18" charset="0"/>
              </a:rPr>
              <a:t>Decimation. Military punishment. Every 10th man was beaten to death by the other 9 members of his cohort.</a:t>
            </a:r>
            <a:endParaRPr lang="en-GB" sz="2400" dirty="0">
              <a:effectLst/>
              <a:latin typeface="Times New Roman" panose="02020603050405020304" pitchFamily="18" charset="0"/>
              <a:ea typeface="Times New Roman" panose="02020603050405020304" pitchFamily="18" charset="0"/>
            </a:endParaRPr>
          </a:p>
          <a:p>
            <a:pPr>
              <a:buFont typeface="Arial" panose="020B0604020202020204" pitchFamily="34" charset="0"/>
              <a:buChar char="•"/>
            </a:pPr>
            <a:r>
              <a:rPr lang="en-GB" sz="2400" dirty="0">
                <a:solidFill>
                  <a:srgbClr val="222222"/>
                </a:solidFill>
                <a:effectLst/>
                <a:latin typeface="Times New Roman" panose="02020603050405020304" pitchFamily="18" charset="0"/>
                <a:ea typeface="Times New Roman" panose="02020603050405020304" pitchFamily="18" charset="0"/>
              </a:rPr>
              <a:t>Molten gold poured down the throat</a:t>
            </a:r>
            <a:endParaRPr lang="en-GB" sz="2400" dirty="0">
              <a:effectLst/>
              <a:latin typeface="Times New Roman" panose="02020603050405020304" pitchFamily="18" charset="0"/>
              <a:ea typeface="Times New Roman" panose="02020603050405020304" pitchFamily="18" charset="0"/>
            </a:endParaRPr>
          </a:p>
          <a:p>
            <a:pPr>
              <a:buFont typeface="Arial" panose="020B0604020202020204" pitchFamily="34" charset="0"/>
              <a:buChar char="•"/>
            </a:pPr>
            <a:r>
              <a:rPr lang="en-GB" sz="2400" dirty="0">
                <a:solidFill>
                  <a:srgbClr val="222222"/>
                </a:solidFill>
                <a:effectLst/>
                <a:latin typeface="Times New Roman" panose="02020603050405020304" pitchFamily="18" charset="0"/>
                <a:ea typeface="Times New Roman" panose="02020603050405020304" pitchFamily="18" charset="0"/>
              </a:rPr>
              <a:t>Death by parasites.  Mainly Christian victims put in a barrel, smeared with honey to attracted insects </a:t>
            </a:r>
            <a:endParaRPr lang="en-GB" sz="2400" dirty="0">
              <a:effectLst/>
              <a:latin typeface="Times New Roman" panose="02020603050405020304" pitchFamily="18" charset="0"/>
              <a:ea typeface="Times New Roman" panose="02020603050405020304" pitchFamily="18" charset="0"/>
            </a:endParaRPr>
          </a:p>
          <a:p>
            <a:pPr>
              <a:buFont typeface="Arial" panose="020B0604020202020204" pitchFamily="34" charset="0"/>
              <a:buChar char="•"/>
            </a:pPr>
            <a:r>
              <a:rPr lang="en-GB" sz="2400" dirty="0">
                <a:solidFill>
                  <a:srgbClr val="222222"/>
                </a:solidFill>
                <a:effectLst/>
                <a:latin typeface="Times New Roman" panose="02020603050405020304" pitchFamily="18" charset="0"/>
                <a:ea typeface="Times New Roman" panose="02020603050405020304" pitchFamily="18" charset="0"/>
              </a:rPr>
              <a:t>Boiling in oil</a:t>
            </a:r>
            <a:endParaRPr lang="en-GB" sz="2400" dirty="0">
              <a:effectLst/>
              <a:latin typeface="Times New Roman" panose="02020603050405020304" pitchFamily="18" charset="0"/>
              <a:ea typeface="Times New Roman" panose="02020603050405020304" pitchFamily="18" charset="0"/>
            </a:endParaRPr>
          </a:p>
          <a:p>
            <a:pPr>
              <a:buFont typeface="Arial" panose="020B0604020202020204" pitchFamily="34" charset="0"/>
              <a:buChar char="•"/>
            </a:pPr>
            <a:r>
              <a:rPr lang="en-GB" sz="2400" dirty="0">
                <a:solidFill>
                  <a:srgbClr val="222222"/>
                </a:solidFill>
                <a:effectLst/>
                <a:latin typeface="Times New Roman" panose="02020603050405020304" pitchFamily="18" charset="0"/>
                <a:ea typeface="Times New Roman" panose="02020603050405020304" pitchFamily="18" charset="0"/>
              </a:rPr>
              <a:t>Crucifixion</a:t>
            </a:r>
            <a:endParaRPr lang="en-GB" sz="2400" dirty="0">
              <a:effectLst/>
              <a:latin typeface="Times New Roman" panose="02020603050405020304" pitchFamily="18" charset="0"/>
              <a:ea typeface="Times New Roman" panose="02020603050405020304" pitchFamily="18" charset="0"/>
            </a:endParaRPr>
          </a:p>
          <a:p>
            <a:pPr>
              <a:buFont typeface="Arial" panose="020B0604020202020204" pitchFamily="34" charset="0"/>
              <a:buChar char="•"/>
            </a:pPr>
            <a:r>
              <a:rPr lang="en-GB" sz="2400" dirty="0" err="1">
                <a:effectLst/>
                <a:latin typeface="Times New Roman" panose="02020603050405020304" pitchFamily="18" charset="0"/>
                <a:ea typeface="Times New Roman" panose="02020603050405020304" pitchFamily="18" charset="0"/>
              </a:rPr>
              <a:t>Damnatio</a:t>
            </a:r>
            <a:r>
              <a:rPr lang="en-GB" sz="2400" dirty="0">
                <a:effectLst/>
                <a:latin typeface="Times New Roman" panose="02020603050405020304" pitchFamily="18" charset="0"/>
                <a:ea typeface="Times New Roman" panose="02020603050405020304" pitchFamily="18" charset="0"/>
              </a:rPr>
              <a:t> ad </a:t>
            </a:r>
            <a:r>
              <a:rPr lang="en-GB" sz="2400" dirty="0" err="1">
                <a:effectLst/>
                <a:latin typeface="Times New Roman" panose="02020603050405020304" pitchFamily="18" charset="0"/>
                <a:ea typeface="Times New Roman" panose="02020603050405020304" pitchFamily="18" charset="0"/>
              </a:rPr>
              <a:t>Bestias</a:t>
            </a:r>
            <a:r>
              <a:rPr lang="en-GB" sz="2400" dirty="0">
                <a:effectLst/>
                <a:latin typeface="Times New Roman" panose="02020603050405020304" pitchFamily="18" charset="0"/>
                <a:ea typeface="Times New Roman" panose="02020603050405020304" pitchFamily="18" charset="0"/>
              </a:rPr>
              <a:t>.  Victims </a:t>
            </a:r>
            <a:r>
              <a:rPr lang="en-GB" sz="2400" dirty="0" err="1">
                <a:effectLst/>
                <a:latin typeface="Times New Roman" panose="02020603050405020304" pitchFamily="18" charset="0"/>
                <a:ea typeface="Times New Roman" panose="02020603050405020304" pitchFamily="18" charset="0"/>
              </a:rPr>
              <a:t>thron</a:t>
            </a:r>
            <a:r>
              <a:rPr lang="en-GB" sz="2400" dirty="0">
                <a:effectLst/>
                <a:latin typeface="Times New Roman" panose="02020603050405020304" pitchFamily="18" charset="0"/>
                <a:ea typeface="Times New Roman" panose="02020603050405020304" pitchFamily="18" charset="0"/>
              </a:rPr>
              <a:t> to wild animals in arena.</a:t>
            </a:r>
          </a:p>
          <a:p>
            <a:pPr marL="0" indent="0">
              <a:buNone/>
            </a:pPr>
            <a:endParaRPr lang="en-GB" dirty="0"/>
          </a:p>
        </p:txBody>
      </p:sp>
    </p:spTree>
    <p:extLst>
      <p:ext uri="{BB962C8B-B14F-4D97-AF65-F5344CB8AC3E}">
        <p14:creationId xmlns:p14="http://schemas.microsoft.com/office/powerpoint/2010/main" val="2790154422"/>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6C2F-FA61-4DC5-A26C-E6F1CB8B956F}"/>
              </a:ext>
            </a:extLst>
          </p:cNvPr>
          <p:cNvSpPr>
            <a:spLocks noGrp="1"/>
          </p:cNvSpPr>
          <p:nvPr>
            <p:ph type="title"/>
          </p:nvPr>
        </p:nvSpPr>
        <p:spPr>
          <a:xfrm>
            <a:off x="914400" y="432179"/>
            <a:ext cx="10363200" cy="1143000"/>
          </a:xfrm>
        </p:spPr>
        <p:txBody>
          <a:bodyPr/>
          <a:lstStyle/>
          <a:p>
            <a:r>
              <a:rPr lang="en-GB" dirty="0"/>
              <a:t>Latin language</a:t>
            </a:r>
          </a:p>
        </p:txBody>
      </p:sp>
      <p:sp>
        <p:nvSpPr>
          <p:cNvPr id="3" name="Content Placeholder 2">
            <a:extLst>
              <a:ext uri="{FF2B5EF4-FFF2-40B4-BE49-F238E27FC236}">
                <a16:creationId xmlns:a16="http://schemas.microsoft.com/office/drawing/2014/main" id="{DA66FC5A-B6B9-4337-A58D-566CFF782742}"/>
              </a:ext>
            </a:extLst>
          </p:cNvPr>
          <p:cNvSpPr>
            <a:spLocks noGrp="1"/>
          </p:cNvSpPr>
          <p:nvPr>
            <p:ph idx="1"/>
          </p:nvPr>
        </p:nvSpPr>
        <p:spPr>
          <a:xfrm>
            <a:off x="914400" y="1575179"/>
            <a:ext cx="10363200" cy="4114800"/>
          </a:xfrm>
        </p:spPr>
        <p:txBody>
          <a:bodyPr/>
          <a:lstStyle/>
          <a:p>
            <a:pPr>
              <a:buFont typeface="Arial" panose="020B0604020202020204" pitchFamily="34" charset="0"/>
              <a:buChar char="•"/>
            </a:pPr>
            <a:r>
              <a:rPr lang="en-GB" dirty="0"/>
              <a:t>Basis for modern French, Italian, Spanish, Portuguese, Romanian, </a:t>
            </a:r>
            <a:r>
              <a:rPr lang="en-GB" dirty="0" err="1"/>
              <a:t>Romanish</a:t>
            </a:r>
            <a:r>
              <a:rPr lang="en-GB" dirty="0"/>
              <a:t> (Swiss) and important inputs to English</a:t>
            </a:r>
          </a:p>
          <a:p>
            <a:pPr>
              <a:buFont typeface="Arial" panose="020B0604020202020204" pitchFamily="34" charset="0"/>
              <a:buChar char="•"/>
            </a:pPr>
            <a:r>
              <a:rPr lang="en-GB" dirty="0"/>
              <a:t>V. important in church (</a:t>
            </a:r>
            <a:r>
              <a:rPr lang="en-GB" dirty="0" err="1"/>
              <a:t>esp</a:t>
            </a:r>
            <a:r>
              <a:rPr lang="en-GB" dirty="0"/>
              <a:t> Catholic), law, biology, botany,</a:t>
            </a:r>
          </a:p>
          <a:p>
            <a:pPr>
              <a:buFont typeface="Arial" panose="020B0604020202020204" pitchFamily="34" charset="0"/>
              <a:buChar char="•"/>
            </a:pPr>
            <a:r>
              <a:rPr lang="en-GB" dirty="0"/>
              <a:t>Many common abbreviations in English from Latin (short versions):</a:t>
            </a:r>
          </a:p>
          <a:p>
            <a:pPr lvl="1">
              <a:buFont typeface="Arial" panose="020B0604020202020204" pitchFamily="34" charset="0"/>
              <a:buChar char="•"/>
            </a:pPr>
            <a:r>
              <a:rPr lang="en-GB" dirty="0"/>
              <a:t>AD, AI, AM, ca, cap, </a:t>
            </a:r>
            <a:r>
              <a:rPr lang="en-GB" dirty="0" err="1"/>
              <a:t>cf</a:t>
            </a:r>
            <a:r>
              <a:rPr lang="en-GB" dirty="0"/>
              <a:t>, cv, cwt, dv, dg, et al, etc, </a:t>
            </a:r>
            <a:r>
              <a:rPr lang="en-GB" dirty="0" err="1"/>
              <a:t>eg</a:t>
            </a:r>
            <a:r>
              <a:rPr lang="en-GB" dirty="0"/>
              <a:t>, ibid, id, </a:t>
            </a:r>
            <a:r>
              <a:rPr lang="en-GB" dirty="0" err="1"/>
              <a:t>ia</a:t>
            </a:r>
            <a:r>
              <a:rPr lang="en-GB" dirty="0"/>
              <a:t>, lbs, LL.B, MA</a:t>
            </a:r>
          </a:p>
          <a:p>
            <a:pPr lvl="1">
              <a:buFont typeface="Arial" panose="020B0604020202020204" pitchFamily="34" charset="0"/>
              <a:buChar char="•"/>
            </a:pPr>
            <a:r>
              <a:rPr lang="en-GB" dirty="0" err="1"/>
              <a:t>Adeste</a:t>
            </a:r>
            <a:r>
              <a:rPr lang="en-GB" dirty="0"/>
              <a:t> </a:t>
            </a:r>
            <a:r>
              <a:rPr lang="en-GB" dirty="0" err="1"/>
              <a:t>fideles</a:t>
            </a:r>
            <a:r>
              <a:rPr lang="en-GB" dirty="0"/>
              <a:t>.., Gloria in excelsis…, Ave Maria… Pater </a:t>
            </a:r>
            <a:r>
              <a:rPr lang="en-GB" dirty="0" err="1"/>
              <a:t>noster</a:t>
            </a:r>
            <a:r>
              <a:rPr lang="en-GB" dirty="0"/>
              <a:t>…</a:t>
            </a:r>
          </a:p>
          <a:p>
            <a:pPr lvl="1">
              <a:buFont typeface="Arial" panose="020B0604020202020204" pitchFamily="34" charset="0"/>
              <a:buChar char="•"/>
            </a:pPr>
            <a:r>
              <a:rPr lang="en-GB" dirty="0"/>
              <a:t>Et cetera</a:t>
            </a:r>
          </a:p>
          <a:p>
            <a:pPr lvl="1">
              <a:buFont typeface="Arial" panose="020B0604020202020204" pitchFamily="34" charset="0"/>
              <a:buChar char="•"/>
            </a:pPr>
            <a:endParaRPr lang="en-GB" dirty="0"/>
          </a:p>
        </p:txBody>
      </p:sp>
    </p:spTree>
    <p:extLst>
      <p:ext uri="{BB962C8B-B14F-4D97-AF65-F5344CB8AC3E}">
        <p14:creationId xmlns:p14="http://schemas.microsoft.com/office/powerpoint/2010/main" val="376444216"/>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3CC5-363F-48CA-9E29-81337E81EFCB}"/>
              </a:ext>
            </a:extLst>
          </p:cNvPr>
          <p:cNvSpPr>
            <a:spLocks noGrp="1"/>
          </p:cNvSpPr>
          <p:nvPr>
            <p:ph type="title"/>
          </p:nvPr>
        </p:nvSpPr>
        <p:spPr/>
        <p:txBody>
          <a:bodyPr/>
          <a:lstStyle/>
          <a:p>
            <a:r>
              <a:rPr lang="en-GB" dirty="0"/>
              <a:t>Roman names</a:t>
            </a:r>
          </a:p>
        </p:txBody>
      </p:sp>
      <p:sp>
        <p:nvSpPr>
          <p:cNvPr id="3" name="Content Placeholder 2">
            <a:extLst>
              <a:ext uri="{FF2B5EF4-FFF2-40B4-BE49-F238E27FC236}">
                <a16:creationId xmlns:a16="http://schemas.microsoft.com/office/drawing/2014/main" id="{9054E925-DE48-44AC-9DDF-02B5DFB04BEE}"/>
              </a:ext>
            </a:extLst>
          </p:cNvPr>
          <p:cNvSpPr>
            <a:spLocks noGrp="1"/>
          </p:cNvSpPr>
          <p:nvPr>
            <p:ph idx="1"/>
          </p:nvPr>
        </p:nvSpPr>
        <p:spPr>
          <a:xfrm>
            <a:off x="914400" y="1752600"/>
            <a:ext cx="10363200" cy="4114800"/>
          </a:xfrm>
        </p:spPr>
        <p:txBody>
          <a:bodyPr/>
          <a:lstStyle/>
          <a:p>
            <a:pPr algn="l">
              <a:buFont typeface="Arial" panose="020B0604020202020204" pitchFamily="34" charset="0"/>
              <a:buChar char="•"/>
            </a:pPr>
            <a:r>
              <a:rPr lang="en-GB" sz="2800" b="0" i="0" dirty="0">
                <a:solidFill>
                  <a:srgbClr val="000000"/>
                </a:solidFill>
                <a:effectLst/>
                <a:latin typeface="Arial" panose="020B0604020202020204" pitchFamily="34" charset="0"/>
              </a:rPr>
              <a:t>Typical Roman names of the late Republic had three parts (the "</a:t>
            </a:r>
            <a:r>
              <a:rPr lang="en-GB" sz="2800" b="0" i="1" dirty="0" err="1">
                <a:solidFill>
                  <a:srgbClr val="000000"/>
                </a:solidFill>
                <a:effectLst/>
                <a:latin typeface="Arial" panose="020B0604020202020204" pitchFamily="34" charset="0"/>
              </a:rPr>
              <a:t>tria</a:t>
            </a:r>
            <a:r>
              <a:rPr lang="en-GB" sz="2800" b="0" i="1" dirty="0">
                <a:solidFill>
                  <a:srgbClr val="000000"/>
                </a:solidFill>
                <a:effectLst/>
                <a:latin typeface="Arial" panose="020B0604020202020204" pitchFamily="34" charset="0"/>
              </a:rPr>
              <a:t> </a:t>
            </a:r>
            <a:r>
              <a:rPr lang="en-GB" sz="2800" b="0" i="1" dirty="0" err="1">
                <a:solidFill>
                  <a:srgbClr val="000000"/>
                </a:solidFill>
                <a:effectLst/>
                <a:latin typeface="Arial" panose="020B0604020202020204" pitchFamily="34" charset="0"/>
              </a:rPr>
              <a:t>nomina</a:t>
            </a:r>
            <a:r>
              <a:rPr lang="en-GB" sz="2800" b="0" i="0" dirty="0">
                <a:solidFill>
                  <a:srgbClr val="000000"/>
                </a:solidFill>
                <a:effectLst/>
                <a:latin typeface="Arial" panose="020B0604020202020204" pitchFamily="34" charset="0"/>
              </a:rPr>
              <a:t>"). Example: </a:t>
            </a:r>
            <a:r>
              <a:rPr lang="en-GB" sz="2800" b="0" i="1" dirty="0">
                <a:solidFill>
                  <a:srgbClr val="000000"/>
                </a:solidFill>
                <a:effectLst/>
                <a:latin typeface="Arial" panose="020B0604020202020204" pitchFamily="34" charset="0"/>
              </a:rPr>
              <a:t>Gaius </a:t>
            </a:r>
            <a:r>
              <a:rPr lang="en-GB" sz="2800" b="0" i="1" dirty="0" err="1">
                <a:solidFill>
                  <a:srgbClr val="000000"/>
                </a:solidFill>
                <a:effectLst/>
                <a:latin typeface="Arial" panose="020B0604020202020204" pitchFamily="34" charset="0"/>
              </a:rPr>
              <a:t>Iulius</a:t>
            </a:r>
            <a:r>
              <a:rPr lang="en-GB" sz="2800" b="0" i="1" dirty="0">
                <a:solidFill>
                  <a:srgbClr val="000000"/>
                </a:solidFill>
                <a:effectLst/>
                <a:latin typeface="Arial" panose="020B0604020202020204" pitchFamily="34" charset="0"/>
              </a:rPr>
              <a:t> Caesar</a:t>
            </a:r>
            <a:r>
              <a:rPr lang="en-GB" sz="2800" b="0" i="0" dirty="0">
                <a:solidFill>
                  <a:srgbClr val="000000"/>
                </a:solidFill>
                <a:effectLst/>
                <a:latin typeface="Arial" panose="020B0604020202020204" pitchFamily="34" charset="0"/>
              </a:rPr>
              <a:t> where:</a:t>
            </a:r>
          </a:p>
          <a:p>
            <a:pPr lvl="1">
              <a:buFont typeface="Arial" panose="020B0604020202020204" pitchFamily="34" charset="0"/>
              <a:buChar char="‒"/>
            </a:pPr>
            <a:r>
              <a:rPr lang="en-GB" sz="2400" b="0" i="1" dirty="0">
                <a:solidFill>
                  <a:srgbClr val="000000"/>
                </a:solidFill>
                <a:effectLst/>
                <a:latin typeface="Arial" panose="020B0604020202020204" pitchFamily="34" charset="0"/>
              </a:rPr>
              <a:t>Gaius</a:t>
            </a:r>
            <a:r>
              <a:rPr lang="en-GB" sz="2400" b="0" i="0" dirty="0">
                <a:solidFill>
                  <a:srgbClr val="000000"/>
                </a:solidFill>
                <a:effectLst/>
                <a:latin typeface="Arial" panose="020B0604020202020204" pitchFamily="34" charset="0"/>
              </a:rPr>
              <a:t> is a </a:t>
            </a:r>
            <a:r>
              <a:rPr lang="en-GB" sz="2400" b="0" i="1" dirty="0">
                <a:solidFill>
                  <a:srgbClr val="000000"/>
                </a:solidFill>
                <a:effectLst/>
                <a:latin typeface="Arial" panose="020B0604020202020204" pitchFamily="34" charset="0"/>
              </a:rPr>
              <a:t>praenomen</a:t>
            </a:r>
            <a:r>
              <a:rPr lang="en-GB" sz="2400" b="0" i="0" dirty="0">
                <a:solidFill>
                  <a:srgbClr val="000000"/>
                </a:solidFill>
                <a:effectLst/>
                <a:latin typeface="Arial" panose="020B0604020202020204" pitchFamily="34" charset="0"/>
              </a:rPr>
              <a:t> ("given name", used in childhood),</a:t>
            </a:r>
          </a:p>
          <a:p>
            <a:pPr lvl="1">
              <a:buFont typeface="Arial" panose="020B0604020202020204" pitchFamily="34" charset="0"/>
              <a:buChar char="‒"/>
            </a:pPr>
            <a:r>
              <a:rPr lang="en-GB" sz="2400" b="0" i="1" dirty="0" err="1">
                <a:solidFill>
                  <a:srgbClr val="000000"/>
                </a:solidFill>
                <a:effectLst/>
                <a:latin typeface="Arial" panose="020B0604020202020204" pitchFamily="34" charset="0"/>
              </a:rPr>
              <a:t>Iulius</a:t>
            </a:r>
            <a:r>
              <a:rPr lang="en-GB" sz="2400" b="0" i="0" dirty="0">
                <a:solidFill>
                  <a:srgbClr val="000000"/>
                </a:solidFill>
                <a:effectLst/>
                <a:latin typeface="Arial" panose="020B0604020202020204" pitchFamily="34" charset="0"/>
              </a:rPr>
              <a:t> is a </a:t>
            </a:r>
            <a:r>
              <a:rPr lang="en-GB" sz="2400" b="0" i="1" dirty="0" err="1">
                <a:solidFill>
                  <a:srgbClr val="000000"/>
                </a:solidFill>
                <a:effectLst/>
                <a:latin typeface="Arial" panose="020B0604020202020204" pitchFamily="34" charset="0"/>
              </a:rPr>
              <a:t>nomen</a:t>
            </a:r>
            <a:r>
              <a:rPr lang="en-GB" sz="2400" b="0" i="0" dirty="0">
                <a:solidFill>
                  <a:srgbClr val="000000"/>
                </a:solidFill>
                <a:effectLst/>
                <a:latin typeface="Arial" panose="020B0604020202020204" pitchFamily="34" charset="0"/>
              </a:rPr>
              <a:t> ("</a:t>
            </a:r>
            <a:r>
              <a:rPr lang="en-GB" sz="2400" b="0" i="1" dirty="0">
                <a:solidFill>
                  <a:srgbClr val="000000"/>
                </a:solidFill>
                <a:effectLst/>
                <a:latin typeface="Arial" panose="020B0604020202020204" pitchFamily="34" charset="0"/>
              </a:rPr>
              <a:t>gens</a:t>
            </a:r>
            <a:r>
              <a:rPr lang="en-GB" sz="2400" b="0" i="0" dirty="0">
                <a:solidFill>
                  <a:srgbClr val="000000"/>
                </a:solidFill>
                <a:effectLst/>
                <a:latin typeface="Arial" panose="020B0604020202020204" pitchFamily="34" charset="0"/>
              </a:rPr>
              <a:t> or clan name", plural </a:t>
            </a:r>
            <a:r>
              <a:rPr lang="en-GB" sz="2400" b="0" i="1" dirty="0" err="1">
                <a:solidFill>
                  <a:srgbClr val="000000"/>
                </a:solidFill>
                <a:effectLst/>
                <a:latin typeface="Arial" panose="020B0604020202020204" pitchFamily="34" charset="0"/>
              </a:rPr>
              <a:t>nomina</a:t>
            </a:r>
            <a:r>
              <a:rPr lang="en-GB" sz="2400" b="0" i="0" dirty="0">
                <a:solidFill>
                  <a:srgbClr val="000000"/>
                </a:solidFill>
                <a:effectLst/>
                <a:latin typeface="Arial" panose="020B0604020202020204" pitchFamily="34" charset="0"/>
              </a:rPr>
              <a:t>), and</a:t>
            </a:r>
          </a:p>
          <a:p>
            <a:pPr lvl="1">
              <a:buFont typeface="Arial" panose="020B0604020202020204" pitchFamily="34" charset="0"/>
              <a:buChar char="‒"/>
            </a:pPr>
            <a:r>
              <a:rPr lang="en-GB" sz="2400" b="0" i="1" dirty="0">
                <a:solidFill>
                  <a:srgbClr val="000000"/>
                </a:solidFill>
                <a:effectLst/>
                <a:latin typeface="Arial" panose="020B0604020202020204" pitchFamily="34" charset="0"/>
              </a:rPr>
              <a:t>Caesar</a:t>
            </a:r>
            <a:r>
              <a:rPr lang="en-GB" sz="2400" b="0" i="0" dirty="0">
                <a:solidFill>
                  <a:srgbClr val="000000"/>
                </a:solidFill>
                <a:effectLst/>
                <a:latin typeface="Arial" panose="020B0604020202020204" pitchFamily="34" charset="0"/>
              </a:rPr>
              <a:t> is a </a:t>
            </a:r>
            <a:r>
              <a:rPr lang="en-GB" sz="2400" b="0" i="1" dirty="0">
                <a:solidFill>
                  <a:srgbClr val="000000"/>
                </a:solidFill>
                <a:effectLst/>
                <a:latin typeface="Arial" panose="020B0604020202020204" pitchFamily="34" charset="0"/>
              </a:rPr>
              <a:t>cognomen</a:t>
            </a:r>
            <a:r>
              <a:rPr lang="en-GB" sz="2400" b="0" i="0" dirty="0">
                <a:solidFill>
                  <a:srgbClr val="000000"/>
                </a:solidFill>
                <a:effectLst/>
                <a:latin typeface="Arial" panose="020B0604020202020204" pitchFamily="34" charset="0"/>
              </a:rPr>
              <a:t> ("family name within a </a:t>
            </a:r>
            <a:r>
              <a:rPr lang="en-GB" sz="2400" b="0" i="1" dirty="0">
                <a:solidFill>
                  <a:srgbClr val="000000"/>
                </a:solidFill>
                <a:effectLst/>
                <a:latin typeface="Arial" panose="020B0604020202020204" pitchFamily="34" charset="0"/>
              </a:rPr>
              <a:t>gens</a:t>
            </a:r>
            <a:r>
              <a:rPr lang="en-GB" sz="2400" b="0" i="0" dirty="0">
                <a:solidFill>
                  <a:srgbClr val="000000"/>
                </a:solidFill>
                <a:effectLst/>
                <a:latin typeface="Arial" panose="020B0604020202020204" pitchFamily="34" charset="0"/>
              </a:rPr>
              <a:t>", plural </a:t>
            </a:r>
            <a:r>
              <a:rPr lang="en-GB" sz="2400" b="0" i="1" dirty="0">
                <a:solidFill>
                  <a:srgbClr val="000000"/>
                </a:solidFill>
                <a:effectLst/>
                <a:latin typeface="Arial" panose="020B0604020202020204" pitchFamily="34" charset="0"/>
              </a:rPr>
              <a:t>cognomina</a:t>
            </a:r>
            <a:r>
              <a:rPr lang="en-GB" sz="2400" b="0" i="0" dirty="0">
                <a:solidFill>
                  <a:srgbClr val="000000"/>
                </a:solidFill>
                <a:effectLst/>
                <a:latin typeface="Arial" panose="020B0604020202020204" pitchFamily="34" charset="0"/>
              </a:rPr>
              <a:t>).  (</a:t>
            </a:r>
            <a:r>
              <a:rPr lang="en-GB" sz="2400" dirty="0">
                <a:solidFill>
                  <a:srgbClr val="000000"/>
                </a:solidFill>
                <a:latin typeface="Arial" panose="020B0604020202020204" pitchFamily="34" charset="0"/>
              </a:rPr>
              <a:t>After </a:t>
            </a:r>
            <a:r>
              <a:rPr lang="en-GB" sz="2400" b="0" i="0" dirty="0">
                <a:solidFill>
                  <a:srgbClr val="000000"/>
                </a:solidFill>
                <a:effectLst/>
                <a:latin typeface="Arial" panose="020B0604020202020204" pitchFamily="34" charset="0"/>
              </a:rPr>
              <a:t>Caesar his name became a title)</a:t>
            </a:r>
          </a:p>
          <a:p>
            <a:pPr>
              <a:buFont typeface="Arial" panose="020B0604020202020204" pitchFamily="34" charset="0"/>
              <a:buChar char="•"/>
            </a:pPr>
            <a:r>
              <a:rPr lang="en-GB" sz="2800" b="0" i="0" dirty="0">
                <a:solidFill>
                  <a:srgbClr val="000000"/>
                </a:solidFill>
                <a:effectLst/>
                <a:latin typeface="Arial" panose="020B0604020202020204" pitchFamily="34" charset="0"/>
              </a:rPr>
              <a:t>Some names had no </a:t>
            </a:r>
            <a:r>
              <a:rPr lang="en-GB" sz="2800" b="0" i="1" dirty="0">
                <a:solidFill>
                  <a:srgbClr val="000000"/>
                </a:solidFill>
                <a:effectLst/>
                <a:latin typeface="Arial" panose="020B0604020202020204" pitchFamily="34" charset="0"/>
              </a:rPr>
              <a:t>cognomen</a:t>
            </a:r>
            <a:r>
              <a:rPr lang="en-GB" sz="2800" b="0" i="0" dirty="0">
                <a:solidFill>
                  <a:srgbClr val="000000"/>
                </a:solidFill>
                <a:effectLst/>
                <a:latin typeface="Arial" panose="020B0604020202020204" pitchFamily="34" charset="0"/>
              </a:rPr>
              <a:t>, but in other cases a second </a:t>
            </a:r>
            <a:r>
              <a:rPr lang="en-GB" sz="2800" b="0" i="1" dirty="0">
                <a:solidFill>
                  <a:srgbClr val="000000"/>
                </a:solidFill>
                <a:effectLst/>
                <a:latin typeface="Arial" panose="020B0604020202020204" pitchFamily="34" charset="0"/>
              </a:rPr>
              <a:t>cognomen</a:t>
            </a:r>
            <a:r>
              <a:rPr lang="en-GB" sz="2800" b="0" i="0" dirty="0">
                <a:solidFill>
                  <a:srgbClr val="000000"/>
                </a:solidFill>
                <a:effectLst/>
                <a:latin typeface="Arial" panose="020B0604020202020204" pitchFamily="34" charset="0"/>
              </a:rPr>
              <a:t>, (called an </a:t>
            </a:r>
            <a:r>
              <a:rPr lang="en-GB" sz="2800" b="0" i="1" dirty="0">
                <a:solidFill>
                  <a:srgbClr val="000000"/>
                </a:solidFill>
                <a:effectLst/>
                <a:latin typeface="Arial" panose="020B0604020202020204" pitchFamily="34" charset="0"/>
              </a:rPr>
              <a:t>agnomen</a:t>
            </a:r>
            <a:r>
              <a:rPr lang="en-GB" sz="2800" b="0" i="0" dirty="0">
                <a:solidFill>
                  <a:srgbClr val="000000"/>
                </a:solidFill>
                <a:effectLst/>
                <a:latin typeface="Arial" panose="020B0604020202020204" pitchFamily="34" charset="0"/>
              </a:rPr>
              <a:t>), was added, by the individual or as an honorific e.g. Scipio became </a:t>
            </a:r>
            <a:r>
              <a:rPr lang="en-GB" sz="2800" dirty="0">
                <a:solidFill>
                  <a:srgbClr val="000000"/>
                </a:solidFill>
                <a:latin typeface="Arial" panose="020B0604020202020204" pitchFamily="34" charset="0"/>
              </a:rPr>
              <a:t>S</a:t>
            </a:r>
            <a:r>
              <a:rPr lang="en-GB" sz="2800" b="0" i="0" dirty="0">
                <a:solidFill>
                  <a:srgbClr val="000000"/>
                </a:solidFill>
                <a:effectLst/>
                <a:latin typeface="Arial" panose="020B0604020202020204" pitchFamily="34" charset="0"/>
              </a:rPr>
              <a:t>cipio Africanus after demolish the </a:t>
            </a:r>
            <a:r>
              <a:rPr lang="en-GB" sz="2800" b="0" i="0" dirty="0" err="1">
                <a:solidFill>
                  <a:srgbClr val="000000"/>
                </a:solidFill>
                <a:effectLst/>
                <a:latin typeface="Arial" panose="020B0604020202020204" pitchFamily="34" charset="0"/>
              </a:rPr>
              <a:t>Carthiginian</a:t>
            </a:r>
            <a:r>
              <a:rPr lang="en-GB" sz="2800" b="0" i="0" dirty="0">
                <a:solidFill>
                  <a:srgbClr val="000000"/>
                </a:solidFill>
                <a:effectLst/>
                <a:latin typeface="Arial" panose="020B0604020202020204" pitchFamily="34" charset="0"/>
              </a:rPr>
              <a:t>, Pompey became </a:t>
            </a:r>
            <a:r>
              <a:rPr lang="en-GB" sz="2800" b="0" i="0" dirty="0" err="1">
                <a:solidFill>
                  <a:srgbClr val="000000"/>
                </a:solidFill>
                <a:effectLst/>
                <a:latin typeface="Arial" panose="020B0604020202020204" pitchFamily="34" charset="0"/>
              </a:rPr>
              <a:t>Pompeius</a:t>
            </a:r>
            <a:r>
              <a:rPr lang="en-GB" sz="2800" b="0" i="0" dirty="0">
                <a:solidFill>
                  <a:srgbClr val="000000"/>
                </a:solidFill>
                <a:effectLst/>
                <a:latin typeface="Arial" panose="020B0604020202020204" pitchFamily="34" charset="0"/>
              </a:rPr>
              <a:t> Maximus after defeat of Mithridates….).</a:t>
            </a:r>
          </a:p>
        </p:txBody>
      </p:sp>
    </p:spTree>
    <p:extLst>
      <p:ext uri="{BB962C8B-B14F-4D97-AF65-F5344CB8AC3E}">
        <p14:creationId xmlns:p14="http://schemas.microsoft.com/office/powerpoint/2010/main" val="3979230921"/>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AE7D5-E170-4785-96E7-066EF3506A7C}"/>
              </a:ext>
            </a:extLst>
          </p:cNvPr>
          <p:cNvSpPr>
            <a:spLocks noGrp="1"/>
          </p:cNvSpPr>
          <p:nvPr>
            <p:ph type="title"/>
          </p:nvPr>
        </p:nvSpPr>
        <p:spPr/>
        <p:txBody>
          <a:bodyPr/>
          <a:lstStyle/>
          <a:p>
            <a:r>
              <a:rPr lang="en-GB" dirty="0"/>
              <a:t>Religion</a:t>
            </a:r>
          </a:p>
        </p:txBody>
      </p:sp>
      <p:sp>
        <p:nvSpPr>
          <p:cNvPr id="3" name="Content Placeholder 2">
            <a:extLst>
              <a:ext uri="{FF2B5EF4-FFF2-40B4-BE49-F238E27FC236}">
                <a16:creationId xmlns:a16="http://schemas.microsoft.com/office/drawing/2014/main" id="{946DB695-13BE-449E-873E-D33657E4C06B}"/>
              </a:ext>
            </a:extLst>
          </p:cNvPr>
          <p:cNvSpPr>
            <a:spLocks noGrp="1"/>
          </p:cNvSpPr>
          <p:nvPr>
            <p:ph idx="1"/>
          </p:nvPr>
        </p:nvSpPr>
        <p:spPr/>
        <p:txBody>
          <a:bodyPr/>
          <a:lstStyle/>
          <a:p>
            <a:pPr>
              <a:buFont typeface="Arial" panose="020B0604020202020204" pitchFamily="34" charset="0"/>
              <a:buChar char="•"/>
            </a:pPr>
            <a:r>
              <a:rPr lang="en-GB" sz="2800" dirty="0"/>
              <a:t>Official state religion </a:t>
            </a:r>
            <a:r>
              <a:rPr lang="en-GB" sz="2800" dirty="0" err="1"/>
              <a:t>multitheistic</a:t>
            </a:r>
            <a:r>
              <a:rPr lang="en-GB" sz="2800" dirty="0"/>
              <a:t>: Jupiter, Ceres, Mars, Neptune, Venus, Apollo Juna, Diana, Minerva, Neptune, Vesta, Vulcan…</a:t>
            </a:r>
          </a:p>
          <a:p>
            <a:pPr>
              <a:buFont typeface="Arial" panose="020B0604020202020204" pitchFamily="34" charset="0"/>
              <a:buChar char="•"/>
            </a:pPr>
            <a:r>
              <a:rPr lang="en-GB" sz="2800" dirty="0"/>
              <a:t>Reading the augurs, mainly after a animal sacrifice was a key element of various ceremonies. </a:t>
            </a:r>
          </a:p>
          <a:p>
            <a:pPr>
              <a:buFont typeface="Arial" panose="020B0604020202020204" pitchFamily="34" charset="0"/>
              <a:buChar char="•"/>
            </a:pPr>
            <a:r>
              <a:rPr lang="en-GB" sz="2800" dirty="0"/>
              <a:t>Role of Pontifex Maximus was the chief high priest.  V. important position, held By Caesar while consul.</a:t>
            </a:r>
          </a:p>
          <a:p>
            <a:pPr>
              <a:buFont typeface="Arial" panose="020B0604020202020204" pitchFamily="34" charset="0"/>
              <a:buChar char="•"/>
            </a:pPr>
            <a:r>
              <a:rPr lang="en-GB" sz="2800" dirty="0"/>
              <a:t>Rome open to other religions but Christianity challenge the civil power (despite “Render unto Caesar what is Caesar’s..)</a:t>
            </a:r>
          </a:p>
        </p:txBody>
      </p:sp>
    </p:spTree>
    <p:extLst>
      <p:ext uri="{BB962C8B-B14F-4D97-AF65-F5344CB8AC3E}">
        <p14:creationId xmlns:p14="http://schemas.microsoft.com/office/powerpoint/2010/main" val="3251351851"/>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5F1A-2638-482F-996F-6954AB70C8BC}"/>
              </a:ext>
            </a:extLst>
          </p:cNvPr>
          <p:cNvSpPr>
            <a:spLocks noGrp="1"/>
          </p:cNvSpPr>
          <p:nvPr>
            <p:ph type="title"/>
          </p:nvPr>
        </p:nvSpPr>
        <p:spPr/>
        <p:txBody>
          <a:bodyPr/>
          <a:lstStyle/>
          <a:p>
            <a:r>
              <a:rPr lang="en-GB" dirty="0"/>
              <a:t>Themes &amp; thoughts</a:t>
            </a:r>
          </a:p>
        </p:txBody>
      </p:sp>
      <p:sp>
        <p:nvSpPr>
          <p:cNvPr id="3" name="Content Placeholder 2">
            <a:extLst>
              <a:ext uri="{FF2B5EF4-FFF2-40B4-BE49-F238E27FC236}">
                <a16:creationId xmlns:a16="http://schemas.microsoft.com/office/drawing/2014/main" id="{55436A74-7E67-4F07-8E97-995F1FD2CCF9}"/>
              </a:ext>
            </a:extLst>
          </p:cNvPr>
          <p:cNvSpPr>
            <a:spLocks noGrp="1"/>
          </p:cNvSpPr>
          <p:nvPr>
            <p:ph idx="1"/>
          </p:nvPr>
        </p:nvSpPr>
        <p:spPr/>
        <p:txBody>
          <a:bodyPr/>
          <a:lstStyle/>
          <a:p>
            <a:pPr>
              <a:buFont typeface="Arial" panose="020B0604020202020204" pitchFamily="34" charset="0"/>
              <a:buChar char="•"/>
            </a:pPr>
            <a:r>
              <a:rPr lang="en-GB" dirty="0"/>
              <a:t>Has the transition from republic to empire something to tell us today (democracy to autocracy)?</a:t>
            </a:r>
          </a:p>
          <a:p>
            <a:pPr>
              <a:buFont typeface="Arial" panose="020B0604020202020204" pitchFamily="34" charset="0"/>
              <a:buChar char="•"/>
            </a:pPr>
            <a:r>
              <a:rPr lang="en-GB" dirty="0"/>
              <a:t>Did the early emperors see themselves as necessary to maintain order (Plato’s Philosopher kings?) or were they just out to make money?</a:t>
            </a:r>
          </a:p>
          <a:p>
            <a:pPr>
              <a:buFont typeface="Arial" panose="020B0604020202020204" pitchFamily="34" charset="0"/>
              <a:buChar char="•"/>
            </a:pPr>
            <a:r>
              <a:rPr lang="en-GB" dirty="0"/>
              <a:t>What were the key issues? Slavery? Poverty alleviation (Populares, </a:t>
            </a:r>
            <a:r>
              <a:rPr lang="en-GB" dirty="0" err="1"/>
              <a:t>inc.Gracchi</a:t>
            </a:r>
            <a:r>
              <a:rPr lang="en-GB" dirty="0"/>
              <a:t> bros. vs optimates, </a:t>
            </a:r>
            <a:r>
              <a:rPr lang="en-GB" dirty="0" err="1"/>
              <a:t>ie</a:t>
            </a:r>
            <a:r>
              <a:rPr lang="en-GB" dirty="0"/>
              <a:t> traditionalists)?</a:t>
            </a:r>
          </a:p>
        </p:txBody>
      </p:sp>
    </p:spTree>
    <p:extLst>
      <p:ext uri="{BB962C8B-B14F-4D97-AF65-F5344CB8AC3E}">
        <p14:creationId xmlns:p14="http://schemas.microsoft.com/office/powerpoint/2010/main" val="2843380177"/>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EAE3B5-5738-40DA-91A5-DA0C56DC18C5}"/>
              </a:ext>
            </a:extLst>
          </p:cNvPr>
          <p:cNvSpPr txBox="1"/>
          <p:nvPr/>
        </p:nvSpPr>
        <p:spPr>
          <a:xfrm>
            <a:off x="5190978" y="2674648"/>
            <a:ext cx="4107767" cy="1015663"/>
          </a:xfrm>
          <a:prstGeom prst="rect">
            <a:avLst/>
          </a:prstGeom>
          <a:noFill/>
        </p:spPr>
        <p:txBody>
          <a:bodyPr wrap="square" rtlCol="0">
            <a:spAutoFit/>
          </a:bodyPr>
          <a:lstStyle/>
          <a:p>
            <a:r>
              <a:rPr lang="en-GB" sz="6000" dirty="0">
                <a:latin typeface="Arial" panose="020B0604020202020204" pitchFamily="34" charset="0"/>
                <a:cs typeface="Arial" panose="020B0604020202020204" pitchFamily="34" charset="0"/>
              </a:rPr>
              <a:t>Vale!</a:t>
            </a:r>
          </a:p>
        </p:txBody>
      </p:sp>
    </p:spTree>
    <p:extLst>
      <p:ext uri="{BB962C8B-B14F-4D97-AF65-F5344CB8AC3E}">
        <p14:creationId xmlns:p14="http://schemas.microsoft.com/office/powerpoint/2010/main" val="3288093088"/>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8A1B-BECD-4C53-BA2E-F084B5D7FCA9}"/>
              </a:ext>
            </a:extLst>
          </p:cNvPr>
          <p:cNvSpPr>
            <a:spLocks noGrp="1"/>
          </p:cNvSpPr>
          <p:nvPr>
            <p:ph type="title"/>
          </p:nvPr>
        </p:nvSpPr>
        <p:spPr/>
        <p:txBody>
          <a:bodyPr/>
          <a:lstStyle/>
          <a:p>
            <a:endParaRPr lang="en-GB"/>
          </a:p>
        </p:txBody>
      </p:sp>
      <p:pic>
        <p:nvPicPr>
          <p:cNvPr id="18434" name="Picture 2" descr="See the source image">
            <a:extLst>
              <a:ext uri="{FF2B5EF4-FFF2-40B4-BE49-F238E27FC236}">
                <a16:creationId xmlns:a16="http://schemas.microsoft.com/office/drawing/2014/main" id="{4A2EE45D-E770-4AA6-BB62-B6F03CF21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35" y="225082"/>
            <a:ext cx="10930596" cy="66329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37E66A-5FAE-4691-8E56-1566D1F7C609}"/>
              </a:ext>
            </a:extLst>
          </p:cNvPr>
          <p:cNvSpPr txBox="1"/>
          <p:nvPr/>
        </p:nvSpPr>
        <p:spPr>
          <a:xfrm>
            <a:off x="3080825" y="609600"/>
            <a:ext cx="5598942" cy="830997"/>
          </a:xfrm>
          <a:prstGeom prst="rect">
            <a:avLst/>
          </a:prstGeom>
          <a:noFill/>
        </p:spPr>
        <p:txBody>
          <a:bodyPr wrap="square" rtlCol="0">
            <a:spAutoFit/>
          </a:bodyPr>
          <a:lstStyle/>
          <a:p>
            <a:r>
              <a:rPr lang="en-GB" sz="4800" b="1" dirty="0"/>
              <a:t>Rome – Seven </a:t>
            </a:r>
            <a:r>
              <a:rPr lang="en-GB" sz="4800" b="1" dirty="0" err="1"/>
              <a:t>Hillls</a:t>
            </a:r>
            <a:endParaRPr lang="en-GB" sz="4800" b="1" dirty="0"/>
          </a:p>
        </p:txBody>
      </p:sp>
    </p:spTree>
    <p:extLst>
      <p:ext uri="{BB962C8B-B14F-4D97-AF65-F5344CB8AC3E}">
        <p14:creationId xmlns:p14="http://schemas.microsoft.com/office/powerpoint/2010/main" val="2312143963"/>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B6FA-21C6-4CE7-9700-69EBB97DF87F}"/>
              </a:ext>
            </a:extLst>
          </p:cNvPr>
          <p:cNvSpPr>
            <a:spLocks noGrp="1"/>
          </p:cNvSpPr>
          <p:nvPr>
            <p:ph type="title"/>
          </p:nvPr>
        </p:nvSpPr>
        <p:spPr>
          <a:xfrm>
            <a:off x="914400" y="182880"/>
            <a:ext cx="10363200" cy="576775"/>
          </a:xfrm>
        </p:spPr>
        <p:txBody>
          <a:bodyPr/>
          <a:lstStyle/>
          <a:p>
            <a:r>
              <a:rPr lang="en-GB" dirty="0"/>
              <a:t>Key dates</a:t>
            </a:r>
          </a:p>
        </p:txBody>
      </p:sp>
      <p:sp>
        <p:nvSpPr>
          <p:cNvPr id="3" name="Content Placeholder 2">
            <a:extLst>
              <a:ext uri="{FF2B5EF4-FFF2-40B4-BE49-F238E27FC236}">
                <a16:creationId xmlns:a16="http://schemas.microsoft.com/office/drawing/2014/main" id="{F45120A2-5142-425B-895C-177A3EC58441}"/>
              </a:ext>
            </a:extLst>
          </p:cNvPr>
          <p:cNvSpPr>
            <a:spLocks noGrp="1"/>
          </p:cNvSpPr>
          <p:nvPr>
            <p:ph idx="1"/>
          </p:nvPr>
        </p:nvSpPr>
        <p:spPr>
          <a:xfrm>
            <a:off x="661182" y="759655"/>
            <a:ext cx="10363200" cy="4343400"/>
          </a:xfrm>
        </p:spPr>
        <p:txBody>
          <a:bodyPr/>
          <a:lstStyle/>
          <a:p>
            <a:pPr>
              <a:buFont typeface="Arial" panose="020B0604020202020204" pitchFamily="34" charset="0"/>
              <a:buChar char="•"/>
            </a:pPr>
            <a:r>
              <a:rPr lang="en-GB" b="1" dirty="0"/>
              <a:t>Founding of Rome</a:t>
            </a:r>
            <a:r>
              <a:rPr lang="en-GB" dirty="0"/>
              <a:t>, </a:t>
            </a:r>
            <a:r>
              <a:rPr lang="en-GB" b="0" i="0" dirty="0">
                <a:solidFill>
                  <a:srgbClr val="212529"/>
                </a:solidFill>
                <a:effectLst/>
                <a:latin typeface="proxima-nova"/>
              </a:rPr>
              <a:t>753 BC </a:t>
            </a:r>
            <a:r>
              <a:rPr lang="en-GB" dirty="0"/>
              <a:t>by </a:t>
            </a:r>
            <a:r>
              <a:rPr lang="en-GB" dirty="0">
                <a:hlinkClick r:id="rId3">
                  <a:extLst>
                    <a:ext uri="{A12FA001-AC4F-418D-AE19-62706E023703}">
                      <ahyp:hlinkClr xmlns:ahyp="http://schemas.microsoft.com/office/drawing/2018/hyperlinkcolor" val="tx"/>
                    </a:ext>
                  </a:extLst>
                </a:hlinkClick>
              </a:rPr>
              <a:t>Romulus and Remus</a:t>
            </a:r>
            <a:r>
              <a:rPr lang="en-GB" dirty="0"/>
              <a:t>,</a:t>
            </a:r>
            <a:r>
              <a:rPr lang="en-GB" b="0" i="0" dirty="0">
                <a:solidFill>
                  <a:srgbClr val="212529"/>
                </a:solidFill>
                <a:effectLst/>
                <a:latin typeface="proxima-nova"/>
              </a:rPr>
              <a:t> on Palatine Hill.  Descended from Aeneas (Troy)</a:t>
            </a:r>
            <a:endParaRPr lang="en-GB" dirty="0"/>
          </a:p>
          <a:p>
            <a:pPr algn="l">
              <a:buFont typeface="Arial" panose="020B0604020202020204" pitchFamily="34" charset="0"/>
              <a:buChar char="•"/>
            </a:pPr>
            <a:r>
              <a:rPr lang="en-GB" b="1" dirty="0"/>
              <a:t>Kings</a:t>
            </a:r>
            <a:r>
              <a:rPr lang="en-GB" dirty="0"/>
              <a:t> (7) </a:t>
            </a:r>
            <a:r>
              <a:rPr lang="en-GB" dirty="0">
                <a:solidFill>
                  <a:srgbClr val="212529"/>
                </a:solidFill>
                <a:latin typeface="proxima-nova"/>
              </a:rPr>
              <a:t>Romulus, </a:t>
            </a:r>
            <a:r>
              <a:rPr lang="en-GB" dirty="0" err="1">
                <a:solidFill>
                  <a:srgbClr val="212529"/>
                </a:solidFill>
                <a:latin typeface="proxima-nova"/>
              </a:rPr>
              <a:t>Numa</a:t>
            </a:r>
            <a:r>
              <a:rPr lang="en-GB" dirty="0">
                <a:solidFill>
                  <a:srgbClr val="212529"/>
                </a:solidFill>
                <a:latin typeface="proxima-nova"/>
              </a:rPr>
              <a:t> </a:t>
            </a:r>
            <a:r>
              <a:rPr lang="en-GB" dirty="0" err="1">
                <a:solidFill>
                  <a:srgbClr val="212529"/>
                </a:solidFill>
                <a:latin typeface="proxima-nova"/>
              </a:rPr>
              <a:t>Pompilius</a:t>
            </a:r>
            <a:r>
              <a:rPr lang="en-GB" dirty="0">
                <a:solidFill>
                  <a:srgbClr val="212529"/>
                </a:solidFill>
                <a:latin typeface="proxima-nova"/>
              </a:rPr>
              <a:t>, </a:t>
            </a:r>
            <a:r>
              <a:rPr lang="en-GB" dirty="0" err="1">
                <a:solidFill>
                  <a:srgbClr val="212529"/>
                </a:solidFill>
                <a:latin typeface="proxima-nova"/>
              </a:rPr>
              <a:t>Tullus</a:t>
            </a:r>
            <a:r>
              <a:rPr lang="en-GB" dirty="0">
                <a:solidFill>
                  <a:srgbClr val="212529"/>
                </a:solidFill>
                <a:latin typeface="proxima-nova"/>
              </a:rPr>
              <a:t> </a:t>
            </a:r>
            <a:r>
              <a:rPr lang="en-GB" dirty="0" err="1">
                <a:solidFill>
                  <a:srgbClr val="212529"/>
                </a:solidFill>
                <a:latin typeface="proxima-nova"/>
              </a:rPr>
              <a:t>Hostilius</a:t>
            </a:r>
            <a:r>
              <a:rPr lang="en-GB" dirty="0">
                <a:solidFill>
                  <a:srgbClr val="212529"/>
                </a:solidFill>
                <a:latin typeface="proxima-nova"/>
              </a:rPr>
              <a:t>, </a:t>
            </a:r>
            <a:r>
              <a:rPr lang="en-GB" dirty="0" err="1">
                <a:solidFill>
                  <a:srgbClr val="212529"/>
                </a:solidFill>
                <a:latin typeface="proxima-nova"/>
              </a:rPr>
              <a:t>Ancus</a:t>
            </a:r>
            <a:r>
              <a:rPr lang="en-GB" dirty="0">
                <a:solidFill>
                  <a:srgbClr val="212529"/>
                </a:solidFill>
                <a:latin typeface="proxima-nova"/>
              </a:rPr>
              <a:t> Marcius, </a:t>
            </a:r>
            <a:r>
              <a:rPr lang="en-GB" dirty="0" err="1">
                <a:solidFill>
                  <a:srgbClr val="212529"/>
                </a:solidFill>
                <a:latin typeface="proxima-nova"/>
              </a:rPr>
              <a:t>Priscus</a:t>
            </a:r>
            <a:r>
              <a:rPr lang="en-GB" dirty="0">
                <a:solidFill>
                  <a:srgbClr val="212529"/>
                </a:solidFill>
                <a:latin typeface="proxima-nova"/>
              </a:rPr>
              <a:t>, Servius Tullius, Tarquin</a:t>
            </a:r>
          </a:p>
          <a:p>
            <a:pPr>
              <a:buFont typeface="Arial" panose="020B0604020202020204" pitchFamily="34" charset="0"/>
              <a:buChar char="•"/>
            </a:pPr>
            <a:r>
              <a:rPr lang="en-GB" b="1" dirty="0"/>
              <a:t>Republic</a:t>
            </a:r>
            <a:r>
              <a:rPr lang="en-GB" dirty="0"/>
              <a:t>, 509 BC, governed by 2 Consuls (1-year term), and Senate.  NB </a:t>
            </a:r>
            <a:r>
              <a:rPr lang="en-GB" b="1" dirty="0"/>
              <a:t>Punic Wars</a:t>
            </a:r>
            <a:r>
              <a:rPr lang="en-GB" dirty="0"/>
              <a:t> 264-146 BC</a:t>
            </a:r>
          </a:p>
          <a:p>
            <a:pPr>
              <a:buFont typeface="Arial" panose="020B0604020202020204" pitchFamily="34" charset="0"/>
              <a:buChar char="•"/>
            </a:pPr>
            <a:r>
              <a:rPr lang="en-GB" b="1" dirty="0"/>
              <a:t>Empire</a:t>
            </a:r>
            <a:r>
              <a:rPr lang="en-GB" dirty="0"/>
              <a:t>. Caesar ceased in 44 BC</a:t>
            </a:r>
            <a:r>
              <a:rPr lang="en-GB" sz="2800" dirty="0"/>
              <a:t>, civil war, Augustus 27 BC  (</a:t>
            </a:r>
            <a:r>
              <a:rPr lang="en-GB" sz="2800" i="1" dirty="0"/>
              <a:t>Key period for this presentation</a:t>
            </a:r>
            <a:r>
              <a:rPr lang="en-GB" sz="2800" dirty="0"/>
              <a:t>)</a:t>
            </a:r>
          </a:p>
          <a:p>
            <a:pPr>
              <a:buFont typeface="Arial" panose="020B0604020202020204" pitchFamily="34" charset="0"/>
              <a:buChar char="•"/>
            </a:pPr>
            <a:r>
              <a:rPr lang="en-GB" b="1" dirty="0"/>
              <a:t>Fall of Rome </a:t>
            </a:r>
            <a:r>
              <a:rPr lang="en-GB" dirty="0"/>
              <a:t>476 AD  NB Alaric took Rome in 410 AD  (&gt;Byzantium, Constantine Christian 312 AD) </a:t>
            </a:r>
            <a:r>
              <a:rPr lang="en-GB" b="1" dirty="0"/>
              <a:t>Holy Roman Empire? </a:t>
            </a:r>
            <a:r>
              <a:rPr lang="en-GB" dirty="0"/>
              <a:t>(&gt;Hapsburgs 1806)</a:t>
            </a:r>
          </a:p>
        </p:txBody>
      </p:sp>
    </p:spTree>
    <p:extLst>
      <p:ext uri="{BB962C8B-B14F-4D97-AF65-F5344CB8AC3E}">
        <p14:creationId xmlns:p14="http://schemas.microsoft.com/office/powerpoint/2010/main" val="3496930373"/>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D61F3F7-0C75-48ED-B109-183A1FAC0EB2}"/>
              </a:ext>
            </a:extLst>
          </p:cNvPr>
          <p:cNvSpPr>
            <a:spLocks noGrp="1" noChangeArrowheads="1"/>
          </p:cNvSpPr>
          <p:nvPr>
            <p:ph type="title"/>
          </p:nvPr>
        </p:nvSpPr>
        <p:spPr/>
        <p:txBody>
          <a:bodyPr/>
          <a:lstStyle/>
          <a:p>
            <a:r>
              <a:rPr lang="fr-CH" altLang="en-US" dirty="0"/>
              <a:t>A few histories to get </a:t>
            </a:r>
            <a:r>
              <a:rPr lang="fr-CH" altLang="en-US" dirty="0" err="1"/>
              <a:t>you</a:t>
            </a:r>
            <a:r>
              <a:rPr lang="fr-CH" altLang="en-US" dirty="0"/>
              <a:t> </a:t>
            </a:r>
            <a:r>
              <a:rPr lang="fr-CH" altLang="en-US" dirty="0" err="1"/>
              <a:t>started</a:t>
            </a:r>
            <a:endParaRPr lang="en-GB" altLang="en-US" dirty="0"/>
          </a:p>
        </p:txBody>
      </p:sp>
      <p:sp>
        <p:nvSpPr>
          <p:cNvPr id="3075" name="Rectangle 3">
            <a:extLst>
              <a:ext uri="{FF2B5EF4-FFF2-40B4-BE49-F238E27FC236}">
                <a16:creationId xmlns:a16="http://schemas.microsoft.com/office/drawing/2014/main" id="{03F3AFD7-24E8-45BB-9506-E2870F67DB31}"/>
              </a:ext>
            </a:extLst>
          </p:cNvPr>
          <p:cNvSpPr>
            <a:spLocks noGrp="1" noChangeArrowheads="1"/>
          </p:cNvSpPr>
          <p:nvPr>
            <p:ph type="body" idx="1"/>
          </p:nvPr>
        </p:nvSpPr>
        <p:spPr>
          <a:xfrm>
            <a:off x="1480457" y="1603829"/>
            <a:ext cx="10363200" cy="3984171"/>
          </a:xfrm>
        </p:spPr>
        <p:txBody>
          <a:bodyPr/>
          <a:lstStyle/>
          <a:p>
            <a:pPr>
              <a:lnSpc>
                <a:spcPct val="80000"/>
              </a:lnSpc>
              <a:buFont typeface="Arial" panose="020B0604020202020204" pitchFamily="34" charset="0"/>
              <a:buChar char="•"/>
            </a:pPr>
            <a:r>
              <a:rPr lang="fr-CH" altLang="en-US" dirty="0"/>
              <a:t>Edward Gibbon, </a:t>
            </a:r>
            <a:r>
              <a:rPr lang="fr-CH" altLang="en-US" dirty="0" err="1"/>
              <a:t>Decline</a:t>
            </a:r>
            <a:r>
              <a:rPr lang="fr-CH" altLang="en-US" dirty="0"/>
              <a:t> and Fall of the Roman Empire,  </a:t>
            </a:r>
            <a:r>
              <a:rPr lang="en-GB" dirty="0"/>
              <a:t>Arnold Toynbee. Mankind and Mother Earth: A Narrative History of the World. New York: Oxford University Press. 1976, </a:t>
            </a:r>
            <a:r>
              <a:rPr lang="fr-CH" altLang="en-US" dirty="0"/>
              <a:t>Andrew </a:t>
            </a:r>
            <a:r>
              <a:rPr lang="fr-CH" altLang="en-US" dirty="0" err="1"/>
              <a:t>Marr</a:t>
            </a:r>
            <a:r>
              <a:rPr lang="fr-CH" altLang="en-US" dirty="0"/>
              <a:t>, </a:t>
            </a:r>
            <a:r>
              <a:rPr lang="fr-CH" altLang="en-US" dirty="0" err="1"/>
              <a:t>History</a:t>
            </a:r>
            <a:r>
              <a:rPr lang="fr-CH" altLang="en-US" dirty="0"/>
              <a:t> of the World</a:t>
            </a:r>
          </a:p>
          <a:p>
            <a:pPr>
              <a:lnSpc>
                <a:spcPct val="80000"/>
              </a:lnSpc>
              <a:buFont typeface="Arial" panose="020B0604020202020204" pitchFamily="34" charset="0"/>
              <a:buChar char="•"/>
            </a:pPr>
            <a:r>
              <a:rPr lang="en-GB" dirty="0"/>
              <a:t>In chronological order: Sallust (Gaius </a:t>
            </a:r>
            <a:r>
              <a:rPr lang="en-GB" dirty="0" err="1"/>
              <a:t>Sallustius</a:t>
            </a:r>
            <a:r>
              <a:rPr lang="en-GB" dirty="0"/>
              <a:t> Crispus), Catiline Conspiracy, Jugurthine War, Histories (only some of the latter survive); </a:t>
            </a:r>
            <a:r>
              <a:rPr lang="fr-CH" altLang="en-US" dirty="0"/>
              <a:t>Caesar, </a:t>
            </a:r>
            <a:r>
              <a:rPr lang="fr-CH" altLang="en-US" dirty="0" err="1"/>
              <a:t>Commentarii</a:t>
            </a:r>
            <a:r>
              <a:rPr lang="fr-CH" altLang="en-US" dirty="0"/>
              <a:t> de Bello </a:t>
            </a:r>
            <a:r>
              <a:rPr lang="fr-CH" altLang="en-US" dirty="0" err="1"/>
              <a:t>Gallico</a:t>
            </a:r>
            <a:r>
              <a:rPr lang="fr-CH" altLang="en-US" dirty="0"/>
              <a:t>; </a:t>
            </a:r>
            <a:r>
              <a:rPr lang="en-GB" dirty="0"/>
              <a:t>Marcus Tullius Cicero, De Re Publica…;  Livy (Titus </a:t>
            </a:r>
            <a:r>
              <a:rPr lang="en-GB" dirty="0" err="1"/>
              <a:t>Livius</a:t>
            </a:r>
            <a:r>
              <a:rPr lang="en-GB" dirty="0"/>
              <a:t>), Ad Urbe Condita; Tacitus (Publius Gaius Cornelius Tacitus), The Annal and Histories, (considered to be the greatest historian of the times); Suetonius  (Gaius Suetonius </a:t>
            </a:r>
            <a:r>
              <a:rPr lang="en-GB" dirty="0" err="1"/>
              <a:t>Tranquilus</a:t>
            </a:r>
            <a:r>
              <a:rPr lang="en-GB" dirty="0"/>
              <a:t>), The Twelve Caesars.</a:t>
            </a:r>
            <a:endParaRPr lang="en-GB" altLang="en-US" dirty="0"/>
          </a:p>
        </p:txBody>
      </p:sp>
    </p:spTree>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240F-3732-45B1-B087-E582A2D84032}"/>
              </a:ext>
            </a:extLst>
          </p:cNvPr>
          <p:cNvSpPr>
            <a:spLocks noGrp="1"/>
          </p:cNvSpPr>
          <p:nvPr>
            <p:ph type="title"/>
          </p:nvPr>
        </p:nvSpPr>
        <p:spPr/>
        <p:txBody>
          <a:bodyPr/>
          <a:lstStyle/>
          <a:p>
            <a:r>
              <a:rPr lang="en-GB" dirty="0"/>
              <a:t>Rome expansion – why and how</a:t>
            </a:r>
          </a:p>
        </p:txBody>
      </p:sp>
      <p:sp>
        <p:nvSpPr>
          <p:cNvPr id="3" name="Content Placeholder 2">
            <a:extLst>
              <a:ext uri="{FF2B5EF4-FFF2-40B4-BE49-F238E27FC236}">
                <a16:creationId xmlns:a16="http://schemas.microsoft.com/office/drawing/2014/main" id="{778A54E3-9E7D-4935-B8CE-4CB6FDCC5B2B}"/>
              </a:ext>
            </a:extLst>
          </p:cNvPr>
          <p:cNvSpPr>
            <a:spLocks noGrp="1"/>
          </p:cNvSpPr>
          <p:nvPr>
            <p:ph idx="1"/>
          </p:nvPr>
        </p:nvSpPr>
        <p:spPr/>
        <p:txBody>
          <a:bodyPr/>
          <a:lstStyle/>
          <a:p>
            <a:pPr>
              <a:buFont typeface="Arial" panose="020B0604020202020204" pitchFamily="34" charset="0"/>
              <a:buChar char="•"/>
            </a:pPr>
            <a:r>
              <a:rPr lang="en-GB" dirty="0"/>
              <a:t>Why?</a:t>
            </a:r>
          </a:p>
          <a:p>
            <a:pPr lvl="1">
              <a:buFont typeface="Arial" panose="020B0604020202020204" pitchFamily="34" charset="0"/>
              <a:buChar char="•"/>
            </a:pPr>
            <a:r>
              <a:rPr lang="en-GB" dirty="0"/>
              <a:t>Need for food (wheat, olive oil), minerals…</a:t>
            </a:r>
          </a:p>
          <a:p>
            <a:pPr lvl="1">
              <a:buFont typeface="Arial" panose="020B0604020202020204" pitchFamily="34" charset="0"/>
              <a:buChar char="•"/>
            </a:pPr>
            <a:r>
              <a:rPr lang="en-GB" dirty="0"/>
              <a:t>Need for slaves – domestic, agriculture, mines, galleys</a:t>
            </a:r>
          </a:p>
          <a:p>
            <a:pPr>
              <a:buFont typeface="Arial" panose="020B0604020202020204" pitchFamily="34" charset="0"/>
              <a:buChar char="•"/>
            </a:pPr>
            <a:r>
              <a:rPr lang="en-GB" dirty="0"/>
              <a:t>How</a:t>
            </a:r>
          </a:p>
          <a:p>
            <a:pPr lvl="1">
              <a:buFont typeface="Arial" panose="020B0604020202020204" pitchFamily="34" charset="0"/>
              <a:buChar char="•"/>
            </a:pPr>
            <a:r>
              <a:rPr lang="en-GB" dirty="0"/>
              <a:t>Incredible military machine </a:t>
            </a:r>
          </a:p>
          <a:p>
            <a:pPr lvl="2">
              <a:buFont typeface="Arial" panose="020B0604020202020204" pitchFamily="34" charset="0"/>
              <a:buChar char="•"/>
            </a:pPr>
            <a:r>
              <a:rPr lang="en-GB" dirty="0"/>
              <a:t>All citizens served 6, later, 20 years</a:t>
            </a:r>
            <a:r>
              <a:rPr lang="en-GB" b="0" i="0" dirty="0">
                <a:solidFill>
                  <a:srgbClr val="444444"/>
                </a:solidFill>
                <a:effectLst/>
                <a:latin typeface="Roboto" panose="02000000000000000000" pitchFamily="2" charset="0"/>
              </a:rPr>
              <a:t>. </a:t>
            </a:r>
            <a:r>
              <a:rPr lang="en-GB" dirty="0"/>
              <a:t>Auxiliaries (non-citizen natives) enlisted for 25 years.</a:t>
            </a:r>
          </a:p>
          <a:p>
            <a:pPr lvl="2">
              <a:buFont typeface="Arial" panose="020B0604020202020204" pitchFamily="34" charset="0"/>
              <a:buChar char="•"/>
            </a:pPr>
            <a:r>
              <a:rPr lang="en-GB" dirty="0"/>
              <a:t>Mainly infantry (&gt;Roman roads!) with some cavalry flanking support</a:t>
            </a:r>
          </a:p>
          <a:p>
            <a:pPr lvl="2">
              <a:buFont typeface="Arial" panose="020B0604020202020204" pitchFamily="34" charset="0"/>
              <a:buChar char="•"/>
            </a:pPr>
            <a:r>
              <a:rPr lang="en-GB" dirty="0"/>
              <a:t>Training, tactics, manoeuvres (only Hannibal did better – for a while)</a:t>
            </a:r>
          </a:p>
          <a:p>
            <a:pPr lvl="2">
              <a:buFont typeface="Arial" panose="020B0604020202020204" pitchFamily="34" charset="0"/>
              <a:buChar char="•"/>
            </a:pPr>
            <a:endParaRPr lang="en-GB" dirty="0"/>
          </a:p>
        </p:txBody>
      </p:sp>
    </p:spTree>
    <p:extLst>
      <p:ext uri="{BB962C8B-B14F-4D97-AF65-F5344CB8AC3E}">
        <p14:creationId xmlns:p14="http://schemas.microsoft.com/office/powerpoint/2010/main" val="654436912"/>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e the source image">
            <a:extLst>
              <a:ext uri="{FF2B5EF4-FFF2-40B4-BE49-F238E27FC236}">
                <a16:creationId xmlns:a16="http://schemas.microsoft.com/office/drawing/2014/main" id="{6024E879-0217-434A-B570-7C2351F47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162605"/>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1669D-F7F5-4537-B0F1-44FD0F7C3ACD}"/>
              </a:ext>
            </a:extLst>
          </p:cNvPr>
          <p:cNvSpPr>
            <a:spLocks noGrp="1"/>
          </p:cNvSpPr>
          <p:nvPr>
            <p:ph type="title"/>
          </p:nvPr>
        </p:nvSpPr>
        <p:spPr/>
        <p:txBody>
          <a:bodyPr/>
          <a:lstStyle/>
          <a:p>
            <a:r>
              <a:rPr lang="en-GB" dirty="0"/>
              <a:t>Military tactics, manoeuvres</a:t>
            </a:r>
          </a:p>
        </p:txBody>
      </p:sp>
      <p:pic>
        <p:nvPicPr>
          <p:cNvPr id="19458" name="Picture 2" descr="See the source image">
            <a:extLst>
              <a:ext uri="{FF2B5EF4-FFF2-40B4-BE49-F238E27FC236}">
                <a16:creationId xmlns:a16="http://schemas.microsoft.com/office/drawing/2014/main" id="{97FDBC4E-4C20-4833-8FC1-AD259FEBF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8763"/>
            <a:ext cx="8652681" cy="495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208581"/>
      </p:ext>
    </p:extLst>
  </p:cSld>
  <p:clrMapOvr>
    <a:masterClrMapping/>
  </p:clrMapOvr>
  <p:transition spd="slow">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ldb">
  <a:themeElements>
    <a:clrScheme name="">
      <a:dk1>
        <a:srgbClr val="000000"/>
      </a:dk1>
      <a:lt1>
        <a:srgbClr val="C2C9FC"/>
      </a:lt1>
      <a:dk2>
        <a:srgbClr val="000000"/>
      </a:dk2>
      <a:lt2>
        <a:srgbClr val="919191"/>
      </a:lt2>
      <a:accent1>
        <a:srgbClr val="E9DCFE"/>
      </a:accent1>
      <a:accent2>
        <a:srgbClr val="DADADA"/>
      </a:accent2>
      <a:accent3>
        <a:srgbClr val="DDE1FD"/>
      </a:accent3>
      <a:accent4>
        <a:srgbClr val="000000"/>
      </a:accent4>
      <a:accent5>
        <a:srgbClr val="F2EBFE"/>
      </a:accent5>
      <a:accent6>
        <a:srgbClr val="C5C5C5"/>
      </a:accent6>
      <a:hlink>
        <a:srgbClr val="676767"/>
      </a:hlink>
      <a:folHlink>
        <a:srgbClr val="CECECE"/>
      </a:folHlink>
    </a:clrScheme>
    <a:fontScheme name="worldb">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orldb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orldb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ldb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ld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ld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orld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13014</TotalTime>
  <Words>4533</Words>
  <Application>Microsoft Macintosh PowerPoint</Application>
  <PresentationFormat>Widescreen</PresentationFormat>
  <Paragraphs>167</Paragraphs>
  <Slides>35</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Arial Black</vt:lpstr>
      <vt:lpstr>Calibri</vt:lpstr>
      <vt:lpstr>Calibri Light</vt:lpstr>
      <vt:lpstr>Monotype Sorts</vt:lpstr>
      <vt:lpstr>proxima-nova</vt:lpstr>
      <vt:lpstr>Roboto</vt:lpstr>
      <vt:lpstr>Times New Roman</vt:lpstr>
      <vt:lpstr>Office Theme</vt:lpstr>
      <vt:lpstr>worldb</vt:lpstr>
      <vt:lpstr>Ancient Rome</vt:lpstr>
      <vt:lpstr>Salve!</vt:lpstr>
      <vt:lpstr>PowerPoint Presentation</vt:lpstr>
      <vt:lpstr>PowerPoint Presentation</vt:lpstr>
      <vt:lpstr>Key dates</vt:lpstr>
      <vt:lpstr>A few histories to get you started</vt:lpstr>
      <vt:lpstr>Rome expansion – why and how</vt:lpstr>
      <vt:lpstr>PowerPoint Presentation</vt:lpstr>
      <vt:lpstr>Military tactics, manoeuvres</vt:lpstr>
      <vt:lpstr>PowerPoint Presentation</vt:lpstr>
      <vt:lpstr>PowerPoint Presentation</vt:lpstr>
      <vt:lpstr>Rome Centrefold - Drama</vt:lpstr>
      <vt:lpstr>Main characters, events</vt:lpstr>
      <vt:lpstr>Caesar - De bello Gallico </vt:lpstr>
      <vt:lpstr>Surrender of Vercingetorix</vt:lpstr>
      <vt:lpstr>PowerPoint Presentation</vt:lpstr>
      <vt:lpstr>Famous speeches</vt:lpstr>
      <vt:lpstr>Marc Anthony - Friends, Romans and Countrymen</vt:lpstr>
      <vt:lpstr>PowerPoint Presentation</vt:lpstr>
      <vt:lpstr>Et tu, Brute?</vt:lpstr>
      <vt:lpstr>Others</vt:lpstr>
      <vt:lpstr>PowerPoint Presentation</vt:lpstr>
      <vt:lpstr>PowerPoint Presentation</vt:lpstr>
      <vt:lpstr>PowerPoint Presentation</vt:lpstr>
      <vt:lpstr>Some crime faction…</vt:lpstr>
      <vt:lpstr>Some modern faction</vt:lpstr>
      <vt:lpstr>Structure of Republic -SPQR</vt:lpstr>
      <vt:lpstr>How did it work?</vt:lpstr>
      <vt:lpstr>Laws </vt:lpstr>
      <vt:lpstr>Means of execution</vt:lpstr>
      <vt:lpstr>Latin language</vt:lpstr>
      <vt:lpstr>Roman names</vt:lpstr>
      <vt:lpstr>Religion</vt:lpstr>
      <vt:lpstr>Themes &amp;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Rome</dc:title>
  <dc:creator>samuel laird</dc:creator>
  <cp:lastModifiedBy>Rod Davis</cp:lastModifiedBy>
  <cp:revision>52</cp:revision>
  <cp:lastPrinted>2021-12-30T10:47:56Z</cp:lastPrinted>
  <dcterms:created xsi:type="dcterms:W3CDTF">2021-12-07T11:09:51Z</dcterms:created>
  <dcterms:modified xsi:type="dcterms:W3CDTF">2022-01-13T16:07:26Z</dcterms:modified>
</cp:coreProperties>
</file>